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93" r:id="rId20"/>
    <p:sldId id="294" r:id="rId21"/>
    <p:sldId id="295" r:id="rId22"/>
    <p:sldId id="296" r:id="rId23"/>
    <p:sldId id="297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8" r:id="rId36"/>
    <p:sldId id="299" r:id="rId37"/>
    <p:sldId id="286" r:id="rId38"/>
    <p:sldId id="287" r:id="rId39"/>
    <p:sldId id="288" r:id="rId40"/>
    <p:sldId id="289" r:id="rId41"/>
    <p:sldId id="290" r:id="rId42"/>
    <p:sldId id="300" r:id="rId43"/>
    <p:sldId id="301" r:id="rId44"/>
    <p:sldId id="302" r:id="rId45"/>
    <p:sldId id="303" r:id="rId46"/>
    <p:sldId id="304" r:id="rId47"/>
    <p:sldId id="305" r:id="rId48"/>
    <p:sldId id="291" r:id="rId49"/>
    <p:sldId id="292" r:id="rId50"/>
    <p:sldId id="306" r:id="rId51"/>
    <p:sldId id="308" r:id="rId52"/>
    <p:sldId id="309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AB"/>
    <a:srgbClr val="EF8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0CF95-36AE-4A07-80D2-D31576C24D29}" v="1046" dt="2021-04-28T17:17:25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etyo" userId="46d04cb0-3562-44e6-ad1c-810d1de78062" providerId="ADAL" clId="{DFC64F5D-001D-4163-951A-AFAA72B6340F}"/>
    <pc:docChg chg="custSel modSld">
      <pc:chgData name="Manuel Setyo" userId="46d04cb0-3562-44e6-ad1c-810d1de78062" providerId="ADAL" clId="{DFC64F5D-001D-4163-951A-AFAA72B6340F}" dt="2021-04-25T05:11:28.516" v="2" actId="700"/>
      <pc:docMkLst>
        <pc:docMk/>
      </pc:docMkLst>
      <pc:sldChg chg="addSp delSp modSp mod chgLayout">
        <pc:chgData name="Manuel Setyo" userId="46d04cb0-3562-44e6-ad1c-810d1de78062" providerId="ADAL" clId="{DFC64F5D-001D-4163-951A-AFAA72B6340F}" dt="2021-04-25T05:11:28.516" v="2" actId="700"/>
        <pc:sldMkLst>
          <pc:docMk/>
          <pc:sldMk cId="1462316678" sldId="256"/>
        </pc:sldMkLst>
        <pc:spChg chg="add mod">
          <ac:chgData name="Manuel Setyo" userId="46d04cb0-3562-44e6-ad1c-810d1de78062" providerId="ADAL" clId="{DFC64F5D-001D-4163-951A-AFAA72B6340F}" dt="2021-04-25T05:11:28.516" v="2" actId="700"/>
          <ac:spMkLst>
            <pc:docMk/>
            <pc:sldMk cId="1462316678" sldId="256"/>
            <ac:spMk id="2" creationId="{0EE379F7-1432-4B43-A632-18DA2AD3B64F}"/>
          </ac:spMkLst>
        </pc:spChg>
        <pc:spChg chg="add mod">
          <ac:chgData name="Manuel Setyo" userId="46d04cb0-3562-44e6-ad1c-810d1de78062" providerId="ADAL" clId="{DFC64F5D-001D-4163-951A-AFAA72B6340F}" dt="2021-04-25T05:11:28.516" v="2" actId="700"/>
          <ac:spMkLst>
            <pc:docMk/>
            <pc:sldMk cId="1462316678" sldId="256"/>
            <ac:spMk id="3" creationId="{20C7DF8F-4232-49F8-8082-F74CAF7C60E4}"/>
          </ac:spMkLst>
        </pc:spChg>
        <pc:spChg chg="del mod">
          <ac:chgData name="Manuel Setyo" userId="46d04cb0-3562-44e6-ad1c-810d1de78062" providerId="ADAL" clId="{DFC64F5D-001D-4163-951A-AFAA72B6340F}" dt="2021-04-25T05:11:23.378" v="1" actId="478"/>
          <ac:spMkLst>
            <pc:docMk/>
            <pc:sldMk cId="1462316678" sldId="256"/>
            <ac:spMk id="6" creationId="{C5605905-7A71-445C-8773-A2851B7FAE9F}"/>
          </ac:spMkLst>
        </pc:spChg>
      </pc:sldChg>
    </pc:docChg>
  </pc:docChgLst>
  <pc:docChgLst>
    <pc:chgData name="Manuel Setyo" userId="46d04cb0-3562-44e6-ad1c-810d1de78062" providerId="ADAL" clId="{6C20CF95-36AE-4A07-80D2-D31576C24D29}"/>
    <pc:docChg chg="undo custSel addSld delSld modSld sldOrd">
      <pc:chgData name="Manuel Setyo" userId="46d04cb0-3562-44e6-ad1c-810d1de78062" providerId="ADAL" clId="{6C20CF95-36AE-4A07-80D2-D31576C24D29}" dt="2021-04-28T17:17:25.381" v="6454"/>
      <pc:docMkLst>
        <pc:docMk/>
      </pc:docMkLst>
      <pc:sldChg chg="addSp delSp modSp mod modTransition setBg modAnim">
        <pc:chgData name="Manuel Setyo" userId="46d04cb0-3562-44e6-ad1c-810d1de78062" providerId="ADAL" clId="{6C20CF95-36AE-4A07-80D2-D31576C24D29}" dt="2021-04-25T09:29:45.093" v="2624"/>
        <pc:sldMkLst>
          <pc:docMk/>
          <pc:sldMk cId="1462316678" sldId="256"/>
        </pc:sldMkLst>
        <pc:spChg chg="del mod">
          <ac:chgData name="Manuel Setyo" userId="46d04cb0-3562-44e6-ad1c-810d1de78062" providerId="ADAL" clId="{6C20CF95-36AE-4A07-80D2-D31576C24D29}" dt="2021-04-25T05:16:10.523" v="22" actId="478"/>
          <ac:spMkLst>
            <pc:docMk/>
            <pc:sldMk cId="1462316678" sldId="256"/>
            <ac:spMk id="2" creationId="{0EE379F7-1432-4B43-A632-18DA2AD3B64F}"/>
          </ac:spMkLst>
        </pc:spChg>
        <pc:spChg chg="del">
          <ac:chgData name="Manuel Setyo" userId="46d04cb0-3562-44e6-ad1c-810d1de78062" providerId="ADAL" clId="{6C20CF95-36AE-4A07-80D2-D31576C24D29}" dt="2021-04-25T05:11:54.010" v="0" actId="478"/>
          <ac:spMkLst>
            <pc:docMk/>
            <pc:sldMk cId="1462316678" sldId="256"/>
            <ac:spMk id="3" creationId="{20C7DF8F-4232-49F8-8082-F74CAF7C60E4}"/>
          </ac:spMkLst>
        </pc:spChg>
        <pc:spChg chg="add mod">
          <ac:chgData name="Manuel Setyo" userId="46d04cb0-3562-44e6-ad1c-810d1de78062" providerId="ADAL" clId="{6C20CF95-36AE-4A07-80D2-D31576C24D29}" dt="2021-04-25T09:28:08.611" v="2600" actId="207"/>
          <ac:spMkLst>
            <pc:docMk/>
            <pc:sldMk cId="1462316678" sldId="256"/>
            <ac:spMk id="5" creationId="{DDFA3275-4CD9-4C3E-B748-7D19349C2C06}"/>
          </ac:spMkLst>
        </pc:spChg>
        <pc:spChg chg="add mod">
          <ac:chgData name="Manuel Setyo" userId="46d04cb0-3562-44e6-ad1c-810d1de78062" providerId="ADAL" clId="{6C20CF95-36AE-4A07-80D2-D31576C24D29}" dt="2021-04-25T09:28:08.611" v="2600" actId="207"/>
          <ac:spMkLst>
            <pc:docMk/>
            <pc:sldMk cId="1462316678" sldId="256"/>
            <ac:spMk id="6" creationId="{218E10FA-C9C4-4202-AE4D-48491093BC9D}"/>
          </ac:spMkLst>
        </pc:spChg>
        <pc:spChg chg="add del">
          <ac:chgData name="Manuel Setyo" userId="46d04cb0-3562-44e6-ad1c-810d1de78062" providerId="ADAL" clId="{6C20CF95-36AE-4A07-80D2-D31576C24D29}" dt="2021-04-25T05:25:38.006" v="142" actId="11529"/>
          <ac:spMkLst>
            <pc:docMk/>
            <pc:sldMk cId="1462316678" sldId="256"/>
            <ac:spMk id="7" creationId="{C7DDE1DE-87E1-4686-8B57-5A5FD00A87A9}"/>
          </ac:spMkLst>
        </pc:spChg>
        <pc:spChg chg="add mod">
          <ac:chgData name="Manuel Setyo" userId="46d04cb0-3562-44e6-ad1c-810d1de78062" providerId="ADAL" clId="{6C20CF95-36AE-4A07-80D2-D31576C24D29}" dt="2021-04-25T05:35:23.946" v="208" actId="688"/>
          <ac:spMkLst>
            <pc:docMk/>
            <pc:sldMk cId="1462316678" sldId="256"/>
            <ac:spMk id="8" creationId="{42EE5F88-354F-47B4-B193-B978BF297179}"/>
          </ac:spMkLst>
        </pc:spChg>
      </pc:sldChg>
      <pc:sldChg chg="add del">
        <pc:chgData name="Manuel Setyo" userId="46d04cb0-3562-44e6-ad1c-810d1de78062" providerId="ADAL" clId="{6C20CF95-36AE-4A07-80D2-D31576C24D29}" dt="2021-04-25T05:25:13.006" v="140" actId="2696"/>
        <pc:sldMkLst>
          <pc:docMk/>
          <pc:sldMk cId="444752151" sldId="257"/>
        </pc:sldMkLst>
      </pc:sldChg>
      <pc:sldChg chg="addSp delSp modSp add mod modTransition setBg modAnim">
        <pc:chgData name="Manuel Setyo" userId="46d04cb0-3562-44e6-ad1c-810d1de78062" providerId="ADAL" clId="{6C20CF95-36AE-4A07-80D2-D31576C24D29}" dt="2021-04-25T09:25:26.927" v="2535"/>
        <pc:sldMkLst>
          <pc:docMk/>
          <pc:sldMk cId="2833839946" sldId="257"/>
        </pc:sldMkLst>
        <pc:spChg chg="add del mod">
          <ac:chgData name="Manuel Setyo" userId="46d04cb0-3562-44e6-ad1c-810d1de78062" providerId="ADAL" clId="{6C20CF95-36AE-4A07-80D2-D31576C24D29}" dt="2021-04-25T07:13:29.353" v="1148" actId="478"/>
          <ac:spMkLst>
            <pc:docMk/>
            <pc:sldMk cId="2833839946" sldId="257"/>
            <ac:spMk id="3" creationId="{A98EAA93-7193-4F96-B502-00CDC9091E71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7" creationId="{ECB1577A-12AB-4055-8DDB-7B13B9C647BD}"/>
          </ac:spMkLst>
        </pc:spChg>
        <pc:spChg chg="mod ord">
          <ac:chgData name="Manuel Setyo" userId="46d04cb0-3562-44e6-ad1c-810d1de78062" providerId="ADAL" clId="{6C20CF95-36AE-4A07-80D2-D31576C24D29}" dt="2021-04-25T07:04:58.826" v="676" actId="1076"/>
          <ac:spMkLst>
            <pc:docMk/>
            <pc:sldMk cId="2833839946" sldId="257"/>
            <ac:spMk id="8" creationId="{42EE5F88-354F-47B4-B193-B978BF297179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9" creationId="{89A185B5-F255-4E47-A6B8-A9DFB17C9E9C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0" creationId="{A2AF641F-DF8C-48E5-B129-BB0CC08D62D6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1" creationId="{36893A3B-F0EB-4744-AA94-18217F701BEB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2" creationId="{1DD1E541-4786-4F6F-A492-E6DA1C450328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3" creationId="{3A0335DF-5C80-45C6-9E71-C0731D58CBC9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4" creationId="{46154152-8631-4986-B6EB-4700B17760B9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5" creationId="{9653AFCF-0416-41B2-8D67-78AA390C4C1A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6" creationId="{D59F8152-082B-4FF3-89AC-7224D9805F6E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7" creationId="{EB3BF3BB-7B60-49D3-ABFD-B2655640D800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8" creationId="{D3406867-EBE8-4C98-98C2-96ED19C79055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19" creationId="{2A53D136-CAFB-4D9F-BB82-6E425E9F1E40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0" creationId="{1F282126-BFF4-4FAD-81CC-30100EF134D9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1" creationId="{10018241-4965-4315-B258-3E9CA50945FB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2" creationId="{F6650EBB-9C46-47B5-B779-2B07E06E9CE3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3" creationId="{6995E56E-8EAC-4FA1-ADC0-4112C7AF10EA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4" creationId="{8E8EFF53-241E-4014-A6A1-2A01244EEFAF}"/>
          </ac:spMkLst>
        </pc:spChg>
        <pc:spChg chg="add del mod ord">
          <ac:chgData name="Manuel Setyo" userId="46d04cb0-3562-44e6-ad1c-810d1de78062" providerId="ADAL" clId="{6C20CF95-36AE-4A07-80D2-D31576C24D29}" dt="2021-04-25T07:18:57.814" v="1445" actId="478"/>
          <ac:spMkLst>
            <pc:docMk/>
            <pc:sldMk cId="2833839946" sldId="257"/>
            <ac:spMk id="25" creationId="{281B60B8-0A96-4C56-9A29-27B7A08AABC5}"/>
          </ac:spMkLst>
        </pc:spChg>
        <pc:spChg chg="add del mod">
          <ac:chgData name="Manuel Setyo" userId="46d04cb0-3562-44e6-ad1c-810d1de78062" providerId="ADAL" clId="{6C20CF95-36AE-4A07-80D2-D31576C24D29}" dt="2021-04-25T07:13:24.211" v="1147" actId="478"/>
          <ac:spMkLst>
            <pc:docMk/>
            <pc:sldMk cId="2833839946" sldId="257"/>
            <ac:spMk id="26" creationId="{E2C5AEC1-6817-4024-8174-56A44FA35882}"/>
          </ac:spMkLst>
        </pc:spChg>
        <pc:spChg chg="add del mod">
          <ac:chgData name="Manuel Setyo" userId="46d04cb0-3562-44e6-ad1c-810d1de78062" providerId="ADAL" clId="{6C20CF95-36AE-4A07-80D2-D31576C24D29}" dt="2021-04-25T07:13:24.211" v="1147" actId="478"/>
          <ac:spMkLst>
            <pc:docMk/>
            <pc:sldMk cId="2833839946" sldId="257"/>
            <ac:spMk id="32" creationId="{6D1305BA-8750-4F40-8F5F-9F2DFECEF80A}"/>
          </ac:spMkLst>
        </pc:spChg>
        <pc:spChg chg="add del mod">
          <ac:chgData name="Manuel Setyo" userId="46d04cb0-3562-44e6-ad1c-810d1de78062" providerId="ADAL" clId="{6C20CF95-36AE-4A07-80D2-D31576C24D29}" dt="2021-04-25T07:13:24.211" v="1147" actId="478"/>
          <ac:spMkLst>
            <pc:docMk/>
            <pc:sldMk cId="2833839946" sldId="257"/>
            <ac:spMk id="33" creationId="{8EA13F4E-5F3E-4B9E-857D-E50E0C13D25A}"/>
          </ac:spMkLst>
        </pc:spChg>
        <pc:spChg chg="add del mod">
          <ac:chgData name="Manuel Setyo" userId="46d04cb0-3562-44e6-ad1c-810d1de78062" providerId="ADAL" clId="{6C20CF95-36AE-4A07-80D2-D31576C24D29}" dt="2021-04-25T07:13:24.211" v="1147" actId="478"/>
          <ac:spMkLst>
            <pc:docMk/>
            <pc:sldMk cId="2833839946" sldId="257"/>
            <ac:spMk id="34" creationId="{5E6AE187-B48B-4E1A-A62C-73414405D798}"/>
          </ac:spMkLst>
        </pc:spChg>
        <pc:spChg chg="add del mod">
          <ac:chgData name="Manuel Setyo" userId="46d04cb0-3562-44e6-ad1c-810d1de78062" providerId="ADAL" clId="{6C20CF95-36AE-4A07-80D2-D31576C24D29}" dt="2021-04-25T07:13:24.211" v="1147" actId="478"/>
          <ac:spMkLst>
            <pc:docMk/>
            <pc:sldMk cId="2833839946" sldId="257"/>
            <ac:spMk id="35" creationId="{B7D2B162-20E9-443E-9B70-7131ACBDA7A6}"/>
          </ac:spMkLst>
        </pc:spChg>
        <pc:spChg chg="add del mod modVis">
          <ac:chgData name="Manuel Setyo" userId="46d04cb0-3562-44e6-ad1c-810d1de78062" providerId="ADAL" clId="{6C20CF95-36AE-4A07-80D2-D31576C24D29}" dt="2021-04-25T09:02:35.462" v="2505" actId="478"/>
          <ac:spMkLst>
            <pc:docMk/>
            <pc:sldMk cId="2833839946" sldId="257"/>
            <ac:spMk id="43" creationId="{5FC7FC7B-D84F-451B-9762-5A392AB68B61}"/>
          </ac:spMkLst>
        </pc:spChg>
        <pc:spChg chg="add del mod modVis">
          <ac:chgData name="Manuel Setyo" userId="46d04cb0-3562-44e6-ad1c-810d1de78062" providerId="ADAL" clId="{6C20CF95-36AE-4A07-80D2-D31576C24D29}" dt="2021-04-25T09:02:35.462" v="2505" actId="478"/>
          <ac:spMkLst>
            <pc:docMk/>
            <pc:sldMk cId="2833839946" sldId="257"/>
            <ac:spMk id="49" creationId="{F7484CAA-3A09-45AD-87B2-89EF3CE2D863}"/>
          </ac:spMkLst>
        </pc:spChg>
        <pc:spChg chg="add del mod modVis">
          <ac:chgData name="Manuel Setyo" userId="46d04cb0-3562-44e6-ad1c-810d1de78062" providerId="ADAL" clId="{6C20CF95-36AE-4A07-80D2-D31576C24D29}" dt="2021-04-25T09:02:35.462" v="2505" actId="478"/>
          <ac:spMkLst>
            <pc:docMk/>
            <pc:sldMk cId="2833839946" sldId="257"/>
            <ac:spMk id="50" creationId="{4DE33AAA-8B2F-484C-8BE3-4080EFB965F8}"/>
          </ac:spMkLst>
        </pc:spChg>
        <pc:spChg chg="add del mod modVis">
          <ac:chgData name="Manuel Setyo" userId="46d04cb0-3562-44e6-ad1c-810d1de78062" providerId="ADAL" clId="{6C20CF95-36AE-4A07-80D2-D31576C24D29}" dt="2021-04-25T09:02:35.462" v="2505" actId="478"/>
          <ac:spMkLst>
            <pc:docMk/>
            <pc:sldMk cId="2833839946" sldId="257"/>
            <ac:spMk id="51" creationId="{9142FAF7-1453-49C3-B329-F3946330FDA3}"/>
          </ac:spMkLst>
        </pc:spChg>
        <pc:spChg chg="add mod modVis">
          <ac:chgData name="Manuel Setyo" userId="46d04cb0-3562-44e6-ad1c-810d1de78062" providerId="ADAL" clId="{6C20CF95-36AE-4A07-80D2-D31576C24D29}" dt="2021-04-25T07:51:12.046" v="1797" actId="14429"/>
          <ac:spMkLst>
            <pc:docMk/>
            <pc:sldMk cId="2833839946" sldId="257"/>
            <ac:spMk id="52" creationId="{60FAD474-DB9D-48CF-A06B-EF251928CF95}"/>
          </ac:spMkLst>
        </pc:spChg>
        <pc:spChg chg="add del mod">
          <ac:chgData name="Manuel Setyo" userId="46d04cb0-3562-44e6-ad1c-810d1de78062" providerId="ADAL" clId="{6C20CF95-36AE-4A07-80D2-D31576C24D29}" dt="2021-04-25T09:03:39.757" v="2511" actId="478"/>
          <ac:spMkLst>
            <pc:docMk/>
            <pc:sldMk cId="2833839946" sldId="257"/>
            <ac:spMk id="61" creationId="{2D8E959D-ADA8-49C5-8416-36EE26A68B05}"/>
          </ac:spMkLst>
        </pc:spChg>
        <pc:grpChg chg="add del mod">
          <ac:chgData name="Manuel Setyo" userId="46d04cb0-3562-44e6-ad1c-810d1de78062" providerId="ADAL" clId="{6C20CF95-36AE-4A07-80D2-D31576C24D29}" dt="2021-04-25T07:13:24.211" v="1147" actId="478"/>
          <ac:grpSpMkLst>
            <pc:docMk/>
            <pc:sldMk cId="2833839946" sldId="257"/>
            <ac:grpSpMk id="36" creationId="{8D716910-50C4-4790-A691-707F5E3375AB}"/>
          </ac:grpSpMkLst>
        </pc:grpChg>
        <pc:graphicFrameChg chg="add mod modGraphic">
          <ac:chgData name="Manuel Setyo" userId="46d04cb0-3562-44e6-ad1c-810d1de78062" providerId="ADAL" clId="{6C20CF95-36AE-4A07-80D2-D31576C24D29}" dt="2021-04-25T09:06:21.217" v="2533" actId="14100"/>
          <ac:graphicFrameMkLst>
            <pc:docMk/>
            <pc:sldMk cId="2833839946" sldId="257"/>
            <ac:graphicFrameMk id="59" creationId="{8586BD3B-C16B-4FCB-8A32-49608D805073}"/>
          </ac:graphicFrameMkLst>
        </pc:graphicFrameChg>
        <pc:picChg chg="add del mod">
          <ac:chgData name="Manuel Setyo" userId="46d04cb0-3562-44e6-ad1c-810d1de78062" providerId="ADAL" clId="{6C20CF95-36AE-4A07-80D2-D31576C24D29}" dt="2021-04-25T07:13:24.211" v="1147" actId="478"/>
          <ac:picMkLst>
            <pc:docMk/>
            <pc:sldMk cId="2833839946" sldId="257"/>
            <ac:picMk id="27" creationId="{FC15EF4F-D624-468E-A9C2-19438A37CBF8}"/>
          </ac:picMkLst>
        </pc:picChg>
        <pc:picChg chg="add del mod">
          <ac:chgData name="Manuel Setyo" userId="46d04cb0-3562-44e6-ad1c-810d1de78062" providerId="ADAL" clId="{6C20CF95-36AE-4A07-80D2-D31576C24D29}" dt="2021-04-25T07:13:24.211" v="1147" actId="478"/>
          <ac:picMkLst>
            <pc:docMk/>
            <pc:sldMk cId="2833839946" sldId="257"/>
            <ac:picMk id="28" creationId="{64A90784-99AB-468F-9C43-21A59778013D}"/>
          </ac:picMkLst>
        </pc:picChg>
        <pc:picChg chg="add del mod">
          <ac:chgData name="Manuel Setyo" userId="46d04cb0-3562-44e6-ad1c-810d1de78062" providerId="ADAL" clId="{6C20CF95-36AE-4A07-80D2-D31576C24D29}" dt="2021-04-25T07:13:24.211" v="1147" actId="478"/>
          <ac:picMkLst>
            <pc:docMk/>
            <pc:sldMk cId="2833839946" sldId="257"/>
            <ac:picMk id="29" creationId="{A4510F2A-026A-47DE-B585-483C8AEDB1CC}"/>
          </ac:picMkLst>
        </pc:picChg>
        <pc:picChg chg="add del mod">
          <ac:chgData name="Manuel Setyo" userId="46d04cb0-3562-44e6-ad1c-810d1de78062" providerId="ADAL" clId="{6C20CF95-36AE-4A07-80D2-D31576C24D29}" dt="2021-04-25T07:13:24.211" v="1147" actId="478"/>
          <ac:picMkLst>
            <pc:docMk/>
            <pc:sldMk cId="2833839946" sldId="257"/>
            <ac:picMk id="30" creationId="{E875ED06-75E7-4896-BE30-DBB0CE42CA08}"/>
          </ac:picMkLst>
        </pc:picChg>
        <pc:picChg chg="add del mod">
          <ac:chgData name="Manuel Setyo" userId="46d04cb0-3562-44e6-ad1c-810d1de78062" providerId="ADAL" clId="{6C20CF95-36AE-4A07-80D2-D31576C24D29}" dt="2021-04-25T07:13:24.211" v="1147" actId="478"/>
          <ac:picMkLst>
            <pc:docMk/>
            <pc:sldMk cId="2833839946" sldId="257"/>
            <ac:picMk id="31" creationId="{6B0DBF71-1CDA-44B7-9FBC-01B5A284182B}"/>
          </ac:picMkLst>
        </pc:picChg>
        <pc:picChg chg="add del mod modVis">
          <ac:chgData name="Manuel Setyo" userId="46d04cb0-3562-44e6-ad1c-810d1de78062" providerId="ADAL" clId="{6C20CF95-36AE-4A07-80D2-D31576C24D29}" dt="2021-04-25T09:02:35.462" v="2505" actId="478"/>
          <ac:picMkLst>
            <pc:docMk/>
            <pc:sldMk cId="2833839946" sldId="257"/>
            <ac:picMk id="44" creationId="{410FA031-136F-468D-AF2F-7A44B786017B}"/>
          </ac:picMkLst>
        </pc:picChg>
        <pc:picChg chg="add del mod modVis">
          <ac:chgData name="Manuel Setyo" userId="46d04cb0-3562-44e6-ad1c-810d1de78062" providerId="ADAL" clId="{6C20CF95-36AE-4A07-80D2-D31576C24D29}" dt="2021-04-25T09:02:35.462" v="2505" actId="478"/>
          <ac:picMkLst>
            <pc:docMk/>
            <pc:sldMk cId="2833839946" sldId="257"/>
            <ac:picMk id="45" creationId="{B8F6C0B3-37F8-4081-AAE6-C39FF4EF3BC8}"/>
          </ac:picMkLst>
        </pc:picChg>
        <pc:picChg chg="add del mod modVis">
          <ac:chgData name="Manuel Setyo" userId="46d04cb0-3562-44e6-ad1c-810d1de78062" providerId="ADAL" clId="{6C20CF95-36AE-4A07-80D2-D31576C24D29}" dt="2021-04-25T09:02:35.462" v="2505" actId="478"/>
          <ac:picMkLst>
            <pc:docMk/>
            <pc:sldMk cId="2833839946" sldId="257"/>
            <ac:picMk id="46" creationId="{30DED9A8-68C4-47B1-8122-0D199997F09F}"/>
          </ac:picMkLst>
        </pc:picChg>
        <pc:picChg chg="add del mod modVis">
          <ac:chgData name="Manuel Setyo" userId="46d04cb0-3562-44e6-ad1c-810d1de78062" providerId="ADAL" clId="{6C20CF95-36AE-4A07-80D2-D31576C24D29}" dt="2021-04-25T09:02:35.462" v="2505" actId="478"/>
          <ac:picMkLst>
            <pc:docMk/>
            <pc:sldMk cId="2833839946" sldId="257"/>
            <ac:picMk id="47" creationId="{E1DC03A2-0AFC-4D50-9921-07FB67F22412}"/>
          </ac:picMkLst>
        </pc:picChg>
        <pc:picChg chg="add del mod modVis">
          <ac:chgData name="Manuel Setyo" userId="46d04cb0-3562-44e6-ad1c-810d1de78062" providerId="ADAL" clId="{6C20CF95-36AE-4A07-80D2-D31576C24D29}" dt="2021-04-25T09:02:35.462" v="2505" actId="478"/>
          <ac:picMkLst>
            <pc:docMk/>
            <pc:sldMk cId="2833839946" sldId="257"/>
            <ac:picMk id="48" creationId="{F5DE250A-19E1-48C8-A8DA-D73E5D045EF5}"/>
          </ac:picMkLst>
        </pc:picChg>
        <pc:cxnChg chg="mod">
          <ac:chgData name="Manuel Setyo" userId="46d04cb0-3562-44e6-ad1c-810d1de78062" providerId="ADAL" clId="{6C20CF95-36AE-4A07-80D2-D31576C24D29}" dt="2021-04-25T07:11:24.430" v="1108" actId="1036"/>
          <ac:cxnSpMkLst>
            <pc:docMk/>
            <pc:sldMk cId="2833839946" sldId="257"/>
            <ac:cxnSpMk id="37" creationId="{CF91B71D-B91D-4513-863F-AACBA68BFBD0}"/>
          </ac:cxnSpMkLst>
        </pc:cxnChg>
        <pc:cxnChg chg="mod">
          <ac:chgData name="Manuel Setyo" userId="46d04cb0-3562-44e6-ad1c-810d1de78062" providerId="ADAL" clId="{6C20CF95-36AE-4A07-80D2-D31576C24D29}" dt="2021-04-25T07:11:24.430" v="1108" actId="1036"/>
          <ac:cxnSpMkLst>
            <pc:docMk/>
            <pc:sldMk cId="2833839946" sldId="257"/>
            <ac:cxnSpMk id="38" creationId="{5A5AF5E1-DCD4-4B43-AC44-F21CFB5F4AA8}"/>
          </ac:cxnSpMkLst>
        </pc:cxnChg>
        <pc:cxnChg chg="mod">
          <ac:chgData name="Manuel Setyo" userId="46d04cb0-3562-44e6-ad1c-810d1de78062" providerId="ADAL" clId="{6C20CF95-36AE-4A07-80D2-D31576C24D29}" dt="2021-04-25T07:11:24.430" v="1108" actId="1036"/>
          <ac:cxnSpMkLst>
            <pc:docMk/>
            <pc:sldMk cId="2833839946" sldId="257"/>
            <ac:cxnSpMk id="39" creationId="{1017EA24-1437-498F-9BB5-0A5E56561A31}"/>
          </ac:cxnSpMkLst>
        </pc:cxnChg>
        <pc:cxnChg chg="mod">
          <ac:chgData name="Manuel Setyo" userId="46d04cb0-3562-44e6-ad1c-810d1de78062" providerId="ADAL" clId="{6C20CF95-36AE-4A07-80D2-D31576C24D29}" dt="2021-04-25T07:11:24.430" v="1108" actId="1036"/>
          <ac:cxnSpMkLst>
            <pc:docMk/>
            <pc:sldMk cId="2833839946" sldId="257"/>
            <ac:cxnSpMk id="40" creationId="{3A609542-9D1A-4151-8C70-36B85B6330CE}"/>
          </ac:cxnSpMkLst>
        </pc:cxnChg>
        <pc:cxnChg chg="mod">
          <ac:chgData name="Manuel Setyo" userId="46d04cb0-3562-44e6-ad1c-810d1de78062" providerId="ADAL" clId="{6C20CF95-36AE-4A07-80D2-D31576C24D29}" dt="2021-04-25T07:11:24.430" v="1108" actId="1036"/>
          <ac:cxnSpMkLst>
            <pc:docMk/>
            <pc:sldMk cId="2833839946" sldId="257"/>
            <ac:cxnSpMk id="41" creationId="{5CC343C4-D7D8-4FE0-83B4-47E5C53204A0}"/>
          </ac:cxnSpMkLst>
        </pc:cxnChg>
        <pc:cxnChg chg="mod">
          <ac:chgData name="Manuel Setyo" userId="46d04cb0-3562-44e6-ad1c-810d1de78062" providerId="ADAL" clId="{6C20CF95-36AE-4A07-80D2-D31576C24D29}" dt="2021-04-25T07:11:32.048" v="1144" actId="1036"/>
          <ac:cxnSpMkLst>
            <pc:docMk/>
            <pc:sldMk cId="2833839946" sldId="257"/>
            <ac:cxnSpMk id="42" creationId="{E4090F27-D313-4080-A1A0-F9D1E380F1ED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3" creationId="{B4DEF7C4-7098-4345-A16F-7C943CC49128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4" creationId="{8C441808-5766-446C-83CA-4A72F957B925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5" creationId="{421D7DDF-B500-467B-A652-6C23AAF7D47C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6" creationId="{060D9C04-F973-4DB3-ACC6-F2084C30160A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7" creationId="{C4884531-80E8-4505-9C7A-E73F3ED4C77E}"/>
          </ac:cxnSpMkLst>
        </pc:cxnChg>
        <pc:cxnChg chg="add del mod modVis">
          <ac:chgData name="Manuel Setyo" userId="46d04cb0-3562-44e6-ad1c-810d1de78062" providerId="ADAL" clId="{6C20CF95-36AE-4A07-80D2-D31576C24D29}" dt="2021-04-25T09:02:35.462" v="2505" actId="478"/>
          <ac:cxnSpMkLst>
            <pc:docMk/>
            <pc:sldMk cId="2833839946" sldId="257"/>
            <ac:cxnSpMk id="58" creationId="{55DBE223-09F5-4FAC-9847-3470852D6BA4}"/>
          </ac:cxnSpMkLst>
        </pc:cxnChg>
      </pc:sldChg>
      <pc:sldChg chg="addSp delSp modSp new mod modTransition setBg">
        <pc:chgData name="Manuel Setyo" userId="46d04cb0-3562-44e6-ad1c-810d1de78062" providerId="ADAL" clId="{6C20CF95-36AE-4A07-80D2-D31576C24D29}" dt="2021-04-25T09:37:59.497" v="2662" actId="13244"/>
        <pc:sldMkLst>
          <pc:docMk/>
          <pc:sldMk cId="3131857513" sldId="258"/>
        </pc:sldMkLst>
        <pc:spChg chg="del">
          <ac:chgData name="Manuel Setyo" userId="46d04cb0-3562-44e6-ad1c-810d1de78062" providerId="ADAL" clId="{6C20CF95-36AE-4A07-80D2-D31576C24D29}" dt="2021-04-25T05:39:33.363" v="341" actId="478"/>
          <ac:spMkLst>
            <pc:docMk/>
            <pc:sldMk cId="3131857513" sldId="258"/>
            <ac:spMk id="2" creationId="{EB4D3F65-1F28-4658-8431-9A9A8D786F75}"/>
          </ac:spMkLst>
        </pc:spChg>
        <pc:spChg chg="mod">
          <ac:chgData name="Manuel Setyo" userId="46d04cb0-3562-44e6-ad1c-810d1de78062" providerId="ADAL" clId="{6C20CF95-36AE-4A07-80D2-D31576C24D29}" dt="2021-04-25T06:52:08.179" v="608" actId="207"/>
          <ac:spMkLst>
            <pc:docMk/>
            <pc:sldMk cId="3131857513" sldId="258"/>
            <ac:spMk id="3" creationId="{FF336DC7-A168-4620-97C7-7023ED3E177F}"/>
          </ac:spMkLst>
        </pc:spChg>
        <pc:spChg chg="add mod">
          <ac:chgData name="Manuel Setyo" userId="46d04cb0-3562-44e6-ad1c-810d1de78062" providerId="ADAL" clId="{6C20CF95-36AE-4A07-80D2-D31576C24D29}" dt="2021-04-25T06:52:07.995" v="607" actId="207"/>
          <ac:spMkLst>
            <pc:docMk/>
            <pc:sldMk cId="3131857513" sldId="258"/>
            <ac:spMk id="14" creationId="{C02BA9E2-BE11-4742-B710-20ED9B1EF953}"/>
          </ac:spMkLst>
        </pc:spChg>
        <pc:spChg chg="add mod">
          <ac:chgData name="Manuel Setyo" userId="46d04cb0-3562-44e6-ad1c-810d1de78062" providerId="ADAL" clId="{6C20CF95-36AE-4A07-80D2-D31576C24D29}" dt="2021-04-25T06:52:07.995" v="607" actId="207"/>
          <ac:spMkLst>
            <pc:docMk/>
            <pc:sldMk cId="3131857513" sldId="258"/>
            <ac:spMk id="15" creationId="{EBE82E17-90D7-4DAA-982F-EE8F14DE3FE9}"/>
          </ac:spMkLst>
        </pc:spChg>
        <pc:spChg chg="add mod">
          <ac:chgData name="Manuel Setyo" userId="46d04cb0-3562-44e6-ad1c-810d1de78062" providerId="ADAL" clId="{6C20CF95-36AE-4A07-80D2-D31576C24D29}" dt="2021-04-25T06:52:07.995" v="607" actId="207"/>
          <ac:spMkLst>
            <pc:docMk/>
            <pc:sldMk cId="3131857513" sldId="258"/>
            <ac:spMk id="16" creationId="{53C05244-D1F6-4C3F-A378-F1F830931F6B}"/>
          </ac:spMkLst>
        </pc:spChg>
        <pc:spChg chg="add mod">
          <ac:chgData name="Manuel Setyo" userId="46d04cb0-3562-44e6-ad1c-810d1de78062" providerId="ADAL" clId="{6C20CF95-36AE-4A07-80D2-D31576C24D29}" dt="2021-04-25T06:52:07.995" v="607" actId="207"/>
          <ac:spMkLst>
            <pc:docMk/>
            <pc:sldMk cId="3131857513" sldId="258"/>
            <ac:spMk id="17" creationId="{C6A03851-0B43-44B2-BE11-82E735039F98}"/>
          </ac:spMkLst>
        </pc:spChg>
        <pc:spChg chg="add del mod ord">
          <ac:chgData name="Manuel Setyo" userId="46d04cb0-3562-44e6-ad1c-810d1de78062" providerId="ADAL" clId="{6C20CF95-36AE-4A07-80D2-D31576C24D29}" dt="2021-04-25T06:28:53.785" v="517" actId="478"/>
          <ac:spMkLst>
            <pc:docMk/>
            <pc:sldMk cId="3131857513" sldId="258"/>
            <ac:spMk id="18" creationId="{B384631C-D045-4585-BC6A-1E9B3379D6A5}"/>
          </ac:spMkLst>
        </pc:spChg>
        <pc:spChg chg="add mod ord">
          <ac:chgData name="Manuel Setyo" userId="46d04cb0-3562-44e6-ad1c-810d1de78062" providerId="ADAL" clId="{6C20CF95-36AE-4A07-80D2-D31576C24D29}" dt="2021-04-25T09:37:59.497" v="2662" actId="13244"/>
          <ac:spMkLst>
            <pc:docMk/>
            <pc:sldMk cId="3131857513" sldId="258"/>
            <ac:spMk id="22" creationId="{5417475F-7134-479F-BDC9-3FEE6456CF54}"/>
          </ac:spMkLst>
        </pc:spChg>
        <pc:spChg chg="add del mod">
          <ac:chgData name="Manuel Setyo" userId="46d04cb0-3562-44e6-ad1c-810d1de78062" providerId="ADAL" clId="{6C20CF95-36AE-4A07-80D2-D31576C24D29}" dt="2021-04-25T09:36:07.208" v="2652" actId="478"/>
          <ac:spMkLst>
            <pc:docMk/>
            <pc:sldMk cId="3131857513" sldId="258"/>
            <ac:spMk id="23" creationId="{933F390A-20B1-4B3A-9B84-4139D8183AE0}"/>
          </ac:spMkLst>
        </pc:spChg>
        <pc:spChg chg="add mod">
          <ac:chgData name="Manuel Setyo" userId="46d04cb0-3562-44e6-ad1c-810d1de78062" providerId="ADAL" clId="{6C20CF95-36AE-4A07-80D2-D31576C24D29}" dt="2021-04-25T09:35:04.116" v="2644" actId="1076"/>
          <ac:spMkLst>
            <pc:docMk/>
            <pc:sldMk cId="3131857513" sldId="258"/>
            <ac:spMk id="24" creationId="{D87C23BD-47C0-4A6F-A4D7-69CBC7D06831}"/>
          </ac:spMkLst>
        </pc:spChg>
        <pc:spChg chg="add mod">
          <ac:chgData name="Manuel Setyo" userId="46d04cb0-3562-44e6-ad1c-810d1de78062" providerId="ADAL" clId="{6C20CF95-36AE-4A07-80D2-D31576C24D29}" dt="2021-04-25T09:35:12.527" v="2646" actId="1076"/>
          <ac:spMkLst>
            <pc:docMk/>
            <pc:sldMk cId="3131857513" sldId="258"/>
            <ac:spMk id="26" creationId="{A041DFD4-5C85-42C3-BB23-1DA4136023E4}"/>
          </ac:spMkLst>
        </pc:spChg>
        <pc:spChg chg="add mod">
          <ac:chgData name="Manuel Setyo" userId="46d04cb0-3562-44e6-ad1c-810d1de78062" providerId="ADAL" clId="{6C20CF95-36AE-4A07-80D2-D31576C24D29}" dt="2021-04-25T09:35:19.359" v="2648" actId="1076"/>
          <ac:spMkLst>
            <pc:docMk/>
            <pc:sldMk cId="3131857513" sldId="258"/>
            <ac:spMk id="28" creationId="{901AECB0-4623-4920-AEE8-6FB7CB35C138}"/>
          </ac:spMkLst>
        </pc:spChg>
        <pc:spChg chg="add mod">
          <ac:chgData name="Manuel Setyo" userId="46d04cb0-3562-44e6-ad1c-810d1de78062" providerId="ADAL" clId="{6C20CF95-36AE-4A07-80D2-D31576C24D29}" dt="2021-04-25T09:35:32.281" v="2651" actId="1076"/>
          <ac:spMkLst>
            <pc:docMk/>
            <pc:sldMk cId="3131857513" sldId="258"/>
            <ac:spMk id="30" creationId="{5968313D-6DBD-469D-ADFD-E07676FB7354}"/>
          </ac:spMkLst>
        </pc:spChg>
        <pc:spChg chg="add mod">
          <ac:chgData name="Manuel Setyo" userId="46d04cb0-3562-44e6-ad1c-810d1de78062" providerId="ADAL" clId="{6C20CF95-36AE-4A07-80D2-D31576C24D29}" dt="2021-04-25T09:37:19.547" v="2660" actId="1076"/>
          <ac:spMkLst>
            <pc:docMk/>
            <pc:sldMk cId="3131857513" sldId="258"/>
            <ac:spMk id="32" creationId="{2B12CA1A-D0A5-44DF-83C5-9700F2EA5523}"/>
          </ac:spMkLst>
        </pc:spChg>
        <pc:spChg chg="add del mod ord">
          <ac:chgData name="Manuel Setyo" userId="46d04cb0-3562-44e6-ad1c-810d1de78062" providerId="ADAL" clId="{6C20CF95-36AE-4A07-80D2-D31576C24D29}" dt="2021-04-25T08:24:50.885" v="2070" actId="478"/>
          <ac:spMkLst>
            <pc:docMk/>
            <pc:sldMk cId="3131857513" sldId="258"/>
            <ac:spMk id="37" creationId="{F2274079-2A53-4A69-9C09-FDE0B8074F4E}"/>
          </ac:spMkLst>
        </pc:spChg>
        <pc:spChg chg="add del mod modVis">
          <ac:chgData name="Manuel Setyo" userId="46d04cb0-3562-44e6-ad1c-810d1de78062" providerId="ADAL" clId="{6C20CF95-36AE-4A07-80D2-D31576C24D29}" dt="2021-04-25T09:03:00.153" v="2508" actId="478"/>
          <ac:spMkLst>
            <pc:docMk/>
            <pc:sldMk cId="3131857513" sldId="258"/>
            <ac:spMk id="39" creationId="{7C3C7744-543E-461D-AF30-9FF7D89E23F4}"/>
          </ac:spMkLst>
        </pc:spChg>
        <pc:spChg chg="add del mod modVis">
          <ac:chgData name="Manuel Setyo" userId="46d04cb0-3562-44e6-ad1c-810d1de78062" providerId="ADAL" clId="{6C20CF95-36AE-4A07-80D2-D31576C24D29}" dt="2021-04-25T09:02:57.070" v="2507" actId="478"/>
          <ac:spMkLst>
            <pc:docMk/>
            <pc:sldMk cId="3131857513" sldId="258"/>
            <ac:spMk id="40" creationId="{335360AD-36B2-40A7-A6E6-1FF0C469820B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1" creationId="{9C818D1B-B973-4980-85CA-9862D0FEA803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2" creationId="{E38A808A-39D0-4101-A12F-B6A4C209F8AA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3" creationId="{7A079E0E-5A33-47C5-8477-38DF41CDDE41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4" creationId="{1A56E2C0-F83B-495E-9FAF-C63F7C29C775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5" creationId="{68DD83BF-CEFD-463D-971C-D4BFF2F04BB5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6" creationId="{5B6ED105-BB68-40BC-9778-A3EE09CDA1E9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7" creationId="{3653954C-F964-4220-B18C-38BF3441C3FE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8" creationId="{9A35AC73-4D41-4BA7-BC30-847505577506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49" creationId="{FFA3FDEA-EB12-4A59-A862-E1ADD1E31703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0" creationId="{9DA2DDD8-11B9-4F06-8AB0-3E99C6C704DE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1" creationId="{5BA715E8-4AC9-44F7-AE32-C8C3C6DEEF5F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2" creationId="{1157CAAF-6430-49C1-94FD-D001DE0BDC76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3" creationId="{312D0A1B-1D32-4A05-96A5-7FBA8800BA6B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4" creationId="{1B7A1C4E-0BB6-401F-861E-472AE3583E40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5" creationId="{3267C746-75C4-46BA-8B26-D7C115ACB312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6" creationId="{2A9A2901-BEE2-4977-878E-101F3D00F1AE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7" creationId="{C9DA9D7D-B323-4A14-B08A-B030783981A9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8" creationId="{BA6C002D-A0C5-4ADE-9D33-9745694CAC4D}"/>
          </ac:spMkLst>
        </pc:spChg>
        <pc:spChg chg="add del mod">
          <ac:chgData name="Manuel Setyo" userId="46d04cb0-3562-44e6-ad1c-810d1de78062" providerId="ADAL" clId="{6C20CF95-36AE-4A07-80D2-D31576C24D29}" dt="2021-04-25T07:18:24.977" v="1443"/>
          <ac:spMkLst>
            <pc:docMk/>
            <pc:sldMk cId="3131857513" sldId="258"/>
            <ac:spMk id="59" creationId="{8567F0A9-139F-4030-96B8-9A5B71CAEB25}"/>
          </ac:spMkLst>
        </pc:spChg>
        <pc:spChg chg="add del mod">
          <ac:chgData name="Manuel Setyo" userId="46d04cb0-3562-44e6-ad1c-810d1de78062" providerId="ADAL" clId="{6C20CF95-36AE-4A07-80D2-D31576C24D29}" dt="2021-04-25T07:21:46.449" v="1455" actId="478"/>
          <ac:spMkLst>
            <pc:docMk/>
            <pc:sldMk cId="3131857513" sldId="258"/>
            <ac:spMk id="60" creationId="{5EFE2A3B-5A8E-4643-8C96-77113EF869CA}"/>
          </ac:spMkLst>
        </pc:spChg>
        <pc:spChg chg="add del mod">
          <ac:chgData name="Manuel Setyo" userId="46d04cb0-3562-44e6-ad1c-810d1de78062" providerId="ADAL" clId="{6C20CF95-36AE-4A07-80D2-D31576C24D29}" dt="2021-04-25T07:23:47.581" v="1471" actId="478"/>
          <ac:spMkLst>
            <pc:docMk/>
            <pc:sldMk cId="3131857513" sldId="258"/>
            <ac:spMk id="61" creationId="{541AE1E9-F241-4D3E-82F1-45E501FE6515}"/>
          </ac:spMkLst>
        </pc:spChg>
        <pc:spChg chg="add del mod ord modVis">
          <ac:chgData name="Manuel Setyo" userId="46d04cb0-3562-44e6-ad1c-810d1de78062" providerId="ADAL" clId="{6C20CF95-36AE-4A07-80D2-D31576C24D29}" dt="2021-04-25T09:36:26.315" v="2653" actId="478"/>
          <ac:spMkLst>
            <pc:docMk/>
            <pc:sldMk cId="3131857513" sldId="258"/>
            <ac:spMk id="62" creationId="{504A7E29-299E-4C69-962F-88C3DF646342}"/>
          </ac:spMkLst>
        </pc:spChg>
        <pc:spChg chg="add del mod modVis">
          <ac:chgData name="Manuel Setyo" userId="46d04cb0-3562-44e6-ad1c-810d1de78062" providerId="ADAL" clId="{6C20CF95-36AE-4A07-80D2-D31576C24D29}" dt="2021-04-25T09:37:36.598" v="2661" actId="478"/>
          <ac:spMkLst>
            <pc:docMk/>
            <pc:sldMk cId="3131857513" sldId="258"/>
            <ac:spMk id="63" creationId="{4474342A-575C-451C-A9E0-9E15748AE428}"/>
          </ac:spMkLst>
        </pc:spChg>
        <pc:spChg chg="add del mod">
          <ac:chgData name="Manuel Setyo" userId="46d04cb0-3562-44e6-ad1c-810d1de78062" providerId="ADAL" clId="{6C20CF95-36AE-4A07-80D2-D31576C24D29}" dt="2021-04-25T08:25:14.820" v="2074" actId="478"/>
          <ac:spMkLst>
            <pc:docMk/>
            <pc:sldMk cId="3131857513" sldId="258"/>
            <ac:spMk id="65" creationId="{E202DC06-0B9C-4A53-B0AF-91384AD798A6}"/>
          </ac:spMkLst>
        </pc:spChg>
        <pc:spChg chg="add del mod">
          <ac:chgData name="Manuel Setyo" userId="46d04cb0-3562-44e6-ad1c-810d1de78062" providerId="ADAL" clId="{6C20CF95-36AE-4A07-80D2-D31576C24D29}" dt="2021-04-25T09:03:09.976" v="2509" actId="478"/>
          <ac:spMkLst>
            <pc:docMk/>
            <pc:sldMk cId="3131857513" sldId="258"/>
            <ac:spMk id="67" creationId="{3FFF8064-9191-483D-965D-A166A315D246}"/>
          </ac:spMkLst>
        </pc:spChg>
        <pc:grpChg chg="add del mod">
          <ac:chgData name="Manuel Setyo" userId="46d04cb0-3562-44e6-ad1c-810d1de78062" providerId="ADAL" clId="{6C20CF95-36AE-4A07-80D2-D31576C24D29}" dt="2021-04-25T06:41:56.046" v="573" actId="165"/>
          <ac:grpSpMkLst>
            <pc:docMk/>
            <pc:sldMk cId="3131857513" sldId="258"/>
            <ac:grpSpMk id="36" creationId="{37B0BC11-4F46-463D-AAC5-DFE54EE1AE9C}"/>
          </ac:grpSpMkLst>
        </pc:grpChg>
        <pc:grpChg chg="add del mod">
          <ac:chgData name="Manuel Setyo" userId="46d04cb0-3562-44e6-ad1c-810d1de78062" providerId="ADAL" clId="{6C20CF95-36AE-4A07-80D2-D31576C24D29}" dt="2021-04-25T07:12:10.125" v="1145" actId="165"/>
          <ac:grpSpMkLst>
            <pc:docMk/>
            <pc:sldMk cId="3131857513" sldId="258"/>
            <ac:grpSpMk id="38" creationId="{399C4622-ED0E-46EE-8302-D2B60BB32DA7}"/>
          </ac:grpSpMkLst>
        </pc:grpChg>
        <pc:picChg chg="add mod ord">
          <ac:chgData name="Manuel Setyo" userId="46d04cb0-3562-44e6-ad1c-810d1de78062" providerId="ADAL" clId="{6C20CF95-36AE-4A07-80D2-D31576C24D29}" dt="2021-04-25T07:12:19.720" v="1146" actId="13244"/>
          <ac:picMkLst>
            <pc:docMk/>
            <pc:sldMk cId="3131857513" sldId="258"/>
            <ac:picMk id="5" creationId="{A88C2BCE-6977-4E58-8D26-13D4754D077A}"/>
          </ac:picMkLst>
        </pc:picChg>
        <pc:picChg chg="add mod">
          <ac:chgData name="Manuel Setyo" userId="46d04cb0-3562-44e6-ad1c-810d1de78062" providerId="ADAL" clId="{6C20CF95-36AE-4A07-80D2-D31576C24D29}" dt="2021-04-25T06:07:00.196" v="505" actId="1036"/>
          <ac:picMkLst>
            <pc:docMk/>
            <pc:sldMk cId="3131857513" sldId="258"/>
            <ac:picMk id="7" creationId="{B97BD96D-C1A2-49A3-9C80-E8200A70FFC5}"/>
          </ac:picMkLst>
        </pc:picChg>
        <pc:picChg chg="add mod">
          <ac:chgData name="Manuel Setyo" userId="46d04cb0-3562-44e6-ad1c-810d1de78062" providerId="ADAL" clId="{6C20CF95-36AE-4A07-80D2-D31576C24D29}" dt="2021-04-25T06:07:00.196" v="505" actId="1036"/>
          <ac:picMkLst>
            <pc:docMk/>
            <pc:sldMk cId="3131857513" sldId="258"/>
            <ac:picMk id="9" creationId="{850624D6-04D3-417C-A19C-22361C761E09}"/>
          </ac:picMkLst>
        </pc:picChg>
        <pc:picChg chg="add mod">
          <ac:chgData name="Manuel Setyo" userId="46d04cb0-3562-44e6-ad1c-810d1de78062" providerId="ADAL" clId="{6C20CF95-36AE-4A07-80D2-D31576C24D29}" dt="2021-04-25T06:07:00.196" v="505" actId="1036"/>
          <ac:picMkLst>
            <pc:docMk/>
            <pc:sldMk cId="3131857513" sldId="258"/>
            <ac:picMk id="11" creationId="{7A198E73-F794-4712-A846-0CA50B7D0915}"/>
          </ac:picMkLst>
        </pc:picChg>
        <pc:picChg chg="add mod">
          <ac:chgData name="Manuel Setyo" userId="46d04cb0-3562-44e6-ad1c-810d1de78062" providerId="ADAL" clId="{6C20CF95-36AE-4A07-80D2-D31576C24D29}" dt="2021-04-25T06:07:00.196" v="505" actId="1036"/>
          <ac:picMkLst>
            <pc:docMk/>
            <pc:sldMk cId="3131857513" sldId="258"/>
            <ac:picMk id="13" creationId="{251F8D60-E6B8-402A-873D-0792ABA84B5A}"/>
          </ac:picMkLst>
        </pc:picChg>
        <pc:cxnChg chg="add mod topLvl">
          <ac:chgData name="Manuel Setyo" userId="46d04cb0-3562-44e6-ad1c-810d1de78062" providerId="ADAL" clId="{6C20CF95-36AE-4A07-80D2-D31576C24D29}" dt="2021-04-25T07:12:10.125" v="1145" actId="165"/>
          <ac:cxnSpMkLst>
            <pc:docMk/>
            <pc:sldMk cId="3131857513" sldId="258"/>
            <ac:cxnSpMk id="20" creationId="{847C70C1-79B0-4519-9391-8D6C23A628D6}"/>
          </ac:cxnSpMkLst>
        </pc:cxnChg>
        <pc:cxnChg chg="add mod topLvl">
          <ac:chgData name="Manuel Setyo" userId="46d04cb0-3562-44e6-ad1c-810d1de78062" providerId="ADAL" clId="{6C20CF95-36AE-4A07-80D2-D31576C24D29}" dt="2021-04-25T07:12:10.125" v="1145" actId="165"/>
          <ac:cxnSpMkLst>
            <pc:docMk/>
            <pc:sldMk cId="3131857513" sldId="258"/>
            <ac:cxnSpMk id="21" creationId="{9CE9F215-85D7-465D-BFFA-5629F6174ECF}"/>
          </ac:cxnSpMkLst>
        </pc:cxnChg>
        <pc:cxnChg chg="add mod topLvl">
          <ac:chgData name="Manuel Setyo" userId="46d04cb0-3562-44e6-ad1c-810d1de78062" providerId="ADAL" clId="{6C20CF95-36AE-4A07-80D2-D31576C24D29}" dt="2021-04-25T07:12:10.125" v="1145" actId="165"/>
          <ac:cxnSpMkLst>
            <pc:docMk/>
            <pc:sldMk cId="3131857513" sldId="258"/>
            <ac:cxnSpMk id="25" creationId="{DD9B581C-638B-4A28-9020-A5778C3AFA2B}"/>
          </ac:cxnSpMkLst>
        </pc:cxnChg>
        <pc:cxnChg chg="add mod topLvl">
          <ac:chgData name="Manuel Setyo" userId="46d04cb0-3562-44e6-ad1c-810d1de78062" providerId="ADAL" clId="{6C20CF95-36AE-4A07-80D2-D31576C24D29}" dt="2021-04-25T07:12:10.125" v="1145" actId="165"/>
          <ac:cxnSpMkLst>
            <pc:docMk/>
            <pc:sldMk cId="3131857513" sldId="258"/>
            <ac:cxnSpMk id="27" creationId="{676620B4-E9E4-4092-8D80-07D4091FDCF0}"/>
          </ac:cxnSpMkLst>
        </pc:cxnChg>
        <pc:cxnChg chg="add mod topLvl">
          <ac:chgData name="Manuel Setyo" userId="46d04cb0-3562-44e6-ad1c-810d1de78062" providerId="ADAL" clId="{6C20CF95-36AE-4A07-80D2-D31576C24D29}" dt="2021-04-25T07:12:10.125" v="1145" actId="165"/>
          <ac:cxnSpMkLst>
            <pc:docMk/>
            <pc:sldMk cId="3131857513" sldId="258"/>
            <ac:cxnSpMk id="29" creationId="{32BF7B80-EF71-4107-AD5C-B8421F6B36B9}"/>
          </ac:cxnSpMkLst>
        </pc:cxnChg>
        <pc:cxnChg chg="add mod topLvl modVis">
          <ac:chgData name="Manuel Setyo" userId="46d04cb0-3562-44e6-ad1c-810d1de78062" providerId="ADAL" clId="{6C20CF95-36AE-4A07-80D2-D31576C24D29}" dt="2021-04-25T07:51:22.240" v="1811" actId="14429"/>
          <ac:cxnSpMkLst>
            <pc:docMk/>
            <pc:sldMk cId="3131857513" sldId="258"/>
            <ac:cxnSpMk id="31" creationId="{DAD3560E-33C1-4AB5-B04D-6224E2658913}"/>
          </ac:cxnSpMkLst>
        </pc:cxnChg>
      </pc:sldChg>
      <pc:sldChg chg="addSp delSp modSp new mod modTransition modClrScheme modAnim chgLayout">
        <pc:chgData name="Manuel Setyo" userId="46d04cb0-3562-44e6-ad1c-810d1de78062" providerId="ADAL" clId="{6C20CF95-36AE-4A07-80D2-D31576C24D29}" dt="2021-04-25T09:24:57.542" v="2534"/>
        <pc:sldMkLst>
          <pc:docMk/>
          <pc:sldMk cId="2808026509" sldId="259"/>
        </pc:sldMkLst>
        <pc:spChg chg="add mod">
          <ac:chgData name="Manuel Setyo" userId="46d04cb0-3562-44e6-ad1c-810d1de78062" providerId="ADAL" clId="{6C20CF95-36AE-4A07-80D2-D31576C24D29}" dt="2021-04-25T07:48:26.272" v="1769" actId="1076"/>
          <ac:spMkLst>
            <pc:docMk/>
            <pc:sldMk cId="2808026509" sldId="259"/>
            <ac:spMk id="2" creationId="{6E9231E0-81A1-44CA-A76D-80DCE4AD8664}"/>
          </ac:spMkLst>
        </pc:spChg>
        <pc:spChg chg="add mod">
          <ac:chgData name="Manuel Setyo" userId="46d04cb0-3562-44e6-ad1c-810d1de78062" providerId="ADAL" clId="{6C20CF95-36AE-4A07-80D2-D31576C24D29}" dt="2021-04-25T07:23:10.454" v="1470" actId="1076"/>
          <ac:spMkLst>
            <pc:docMk/>
            <pc:sldMk cId="2808026509" sldId="259"/>
            <ac:spMk id="3" creationId="{44767B0A-B123-443F-B798-01D5689EE212}"/>
          </ac:spMkLst>
        </pc:spChg>
        <pc:spChg chg="add del mod">
          <ac:chgData name="Manuel Setyo" userId="46d04cb0-3562-44e6-ad1c-810d1de78062" providerId="ADAL" clId="{6C20CF95-36AE-4A07-80D2-D31576C24D29}" dt="2021-04-25T07:31:18.333" v="1541" actId="478"/>
          <ac:spMkLst>
            <pc:docMk/>
            <pc:sldMk cId="2808026509" sldId="259"/>
            <ac:spMk id="4" creationId="{6804D75E-6E66-4F8B-853B-7500DB3B2030}"/>
          </ac:spMkLst>
        </pc:spChg>
        <pc:spChg chg="add mod">
          <ac:chgData name="Manuel Setyo" userId="46d04cb0-3562-44e6-ad1c-810d1de78062" providerId="ADAL" clId="{6C20CF95-36AE-4A07-80D2-D31576C24D29}" dt="2021-04-25T07:46:08.757" v="1550" actId="1076"/>
          <ac:spMkLst>
            <pc:docMk/>
            <pc:sldMk cId="2808026509" sldId="259"/>
            <ac:spMk id="5" creationId="{21BBD329-34CA-44F4-A43D-B137C02248A8}"/>
          </ac:spMkLst>
        </pc:spChg>
        <pc:spChg chg="add del mod">
          <ac:chgData name="Manuel Setyo" userId="46d04cb0-3562-44e6-ad1c-810d1de78062" providerId="ADAL" clId="{6C20CF95-36AE-4A07-80D2-D31576C24D29}" dt="2021-04-25T07:46:40.075" v="1764" actId="478"/>
          <ac:spMkLst>
            <pc:docMk/>
            <pc:sldMk cId="2808026509" sldId="259"/>
            <ac:spMk id="6" creationId="{26209203-C962-4B8F-A3C8-A0AA043F29A0}"/>
          </ac:spMkLst>
        </pc:spChg>
        <pc:spChg chg="add mod">
          <ac:chgData name="Manuel Setyo" userId="46d04cb0-3562-44e6-ad1c-810d1de78062" providerId="ADAL" clId="{6C20CF95-36AE-4A07-80D2-D31576C24D29}" dt="2021-04-25T07:53:25.859" v="1826" actId="1076"/>
          <ac:spMkLst>
            <pc:docMk/>
            <pc:sldMk cId="2808026509" sldId="259"/>
            <ac:spMk id="7" creationId="{A6538A46-D38E-4943-A278-F71F77FD6353}"/>
          </ac:spMkLst>
        </pc:spChg>
        <pc:spChg chg="add del mod ord">
          <ac:chgData name="Manuel Setyo" userId="46d04cb0-3562-44e6-ad1c-810d1de78062" providerId="ADAL" clId="{6C20CF95-36AE-4A07-80D2-D31576C24D29}" dt="2021-04-25T07:53:51.768" v="1830" actId="478"/>
          <ac:spMkLst>
            <pc:docMk/>
            <pc:sldMk cId="2808026509" sldId="259"/>
            <ac:spMk id="8" creationId="{4AF0E0E4-C58F-4C3F-94CC-9114142E4438}"/>
          </ac:spMkLst>
        </pc:spChg>
        <pc:spChg chg="add mod ord">
          <ac:chgData name="Manuel Setyo" userId="46d04cb0-3562-44e6-ad1c-810d1de78062" providerId="ADAL" clId="{6C20CF95-36AE-4A07-80D2-D31576C24D29}" dt="2021-04-25T08:07:42.925" v="1958" actId="2711"/>
          <ac:spMkLst>
            <pc:docMk/>
            <pc:sldMk cId="2808026509" sldId="259"/>
            <ac:spMk id="9" creationId="{6A25B9B4-C765-45CA-800A-15966F07969F}"/>
          </ac:spMkLst>
        </pc:spChg>
      </pc:sldChg>
      <pc:sldChg chg="modSp add modTransition modAnim">
        <pc:chgData name="Manuel Setyo" userId="46d04cb0-3562-44e6-ad1c-810d1de78062" providerId="ADAL" clId="{6C20CF95-36AE-4A07-80D2-D31576C24D29}" dt="2021-04-25T08:23:57.187" v="2061"/>
        <pc:sldMkLst>
          <pc:docMk/>
          <pc:sldMk cId="1419988186" sldId="260"/>
        </pc:sldMkLst>
        <pc:spChg chg="mod">
          <ac:chgData name="Manuel Setyo" userId="46d04cb0-3562-44e6-ad1c-810d1de78062" providerId="ADAL" clId="{6C20CF95-36AE-4A07-80D2-D31576C24D29}" dt="2021-04-25T08:08:05.580" v="1963" actId="20577"/>
          <ac:spMkLst>
            <pc:docMk/>
            <pc:sldMk cId="1419988186" sldId="260"/>
            <ac:spMk id="9" creationId="{6A25B9B4-C765-45CA-800A-15966F07969F}"/>
          </ac:spMkLst>
        </pc:spChg>
      </pc:sldChg>
      <pc:sldChg chg="new del">
        <pc:chgData name="Manuel Setyo" userId="46d04cb0-3562-44e6-ad1c-810d1de78062" providerId="ADAL" clId="{6C20CF95-36AE-4A07-80D2-D31576C24D29}" dt="2021-04-25T07:53:46.751" v="1828" actId="680"/>
        <pc:sldMkLst>
          <pc:docMk/>
          <pc:sldMk cId="2592042329" sldId="260"/>
        </pc:sldMkLst>
      </pc:sldChg>
      <pc:sldChg chg="modSp add modTransition modAnim">
        <pc:chgData name="Manuel Setyo" userId="46d04cb0-3562-44e6-ad1c-810d1de78062" providerId="ADAL" clId="{6C20CF95-36AE-4A07-80D2-D31576C24D29}" dt="2021-04-25T08:25:43.182" v="2079"/>
        <pc:sldMkLst>
          <pc:docMk/>
          <pc:sldMk cId="2586856854" sldId="261"/>
        </pc:sldMkLst>
        <pc:spChg chg="mod">
          <ac:chgData name="Manuel Setyo" userId="46d04cb0-3562-44e6-ad1c-810d1de78062" providerId="ADAL" clId="{6C20CF95-36AE-4A07-80D2-D31576C24D29}" dt="2021-04-25T08:09:39.092" v="1979" actId="5793"/>
          <ac:spMkLst>
            <pc:docMk/>
            <pc:sldMk cId="2586856854" sldId="261"/>
            <ac:spMk id="9" creationId="{6A25B9B4-C765-45CA-800A-15966F07969F}"/>
          </ac:spMkLst>
        </pc:spChg>
      </pc:sldChg>
      <pc:sldChg chg="addSp delSp modSp new mod modTransition">
        <pc:chgData name="Manuel Setyo" userId="46d04cb0-3562-44e6-ad1c-810d1de78062" providerId="ADAL" clId="{6C20CF95-36AE-4A07-80D2-D31576C24D29}" dt="2021-04-25T08:56:12.268" v="2444" actId="1076"/>
        <pc:sldMkLst>
          <pc:docMk/>
          <pc:sldMk cId="4042395055" sldId="262"/>
        </pc:sldMkLst>
        <pc:spChg chg="mod topLvl">
          <ac:chgData name="Manuel Setyo" userId="46d04cb0-3562-44e6-ad1c-810d1de78062" providerId="ADAL" clId="{6C20CF95-36AE-4A07-80D2-D31576C24D29}" dt="2021-04-25T08:44:54.568" v="2324" actId="14100"/>
          <ac:spMkLst>
            <pc:docMk/>
            <pc:sldMk cId="4042395055" sldId="262"/>
            <ac:spMk id="3" creationId="{2BE2BE53-E823-4B14-B873-25684FB286E2}"/>
          </ac:spMkLst>
        </pc:spChg>
        <pc:spChg chg="mod topLvl">
          <ac:chgData name="Manuel Setyo" userId="46d04cb0-3562-44e6-ad1c-810d1de78062" providerId="ADAL" clId="{6C20CF95-36AE-4A07-80D2-D31576C24D29}" dt="2021-04-25T08:40:48.385" v="2293" actId="207"/>
          <ac:spMkLst>
            <pc:docMk/>
            <pc:sldMk cId="4042395055" sldId="262"/>
            <ac:spMk id="4" creationId="{72DDC2E7-988D-4B63-B36C-097244B8034B}"/>
          </ac:spMkLst>
        </pc:spChg>
        <pc:spChg chg="mod topLvl">
          <ac:chgData name="Manuel Setyo" userId="46d04cb0-3562-44e6-ad1c-810d1de78062" providerId="ADAL" clId="{6C20CF95-36AE-4A07-80D2-D31576C24D29}" dt="2021-04-25T08:40:48.385" v="2293" actId="207"/>
          <ac:spMkLst>
            <pc:docMk/>
            <pc:sldMk cId="4042395055" sldId="262"/>
            <ac:spMk id="5" creationId="{973A0CA0-8A4A-4D86-9626-144D72DE5F8D}"/>
          </ac:spMkLst>
        </pc:spChg>
        <pc:spChg chg="mod topLvl">
          <ac:chgData name="Manuel Setyo" userId="46d04cb0-3562-44e6-ad1c-810d1de78062" providerId="ADAL" clId="{6C20CF95-36AE-4A07-80D2-D31576C24D29}" dt="2021-04-25T08:40:48.385" v="2293" actId="207"/>
          <ac:spMkLst>
            <pc:docMk/>
            <pc:sldMk cId="4042395055" sldId="262"/>
            <ac:spMk id="6" creationId="{7A9FD197-F729-4175-B063-9EFE53C24FA1}"/>
          </ac:spMkLst>
        </pc:spChg>
        <pc:spChg chg="add del mod ord modVis">
          <ac:chgData name="Manuel Setyo" userId="46d04cb0-3562-44e6-ad1c-810d1de78062" providerId="ADAL" clId="{6C20CF95-36AE-4A07-80D2-D31576C24D29}" dt="2021-04-25T08:45:03.200" v="2326" actId="478"/>
          <ac:spMkLst>
            <pc:docMk/>
            <pc:sldMk cId="4042395055" sldId="262"/>
            <ac:spMk id="8" creationId="{309CB324-30FF-41C3-89E5-72FDC5B2BD62}"/>
          </ac:spMkLst>
        </pc:spChg>
        <pc:spChg chg="add del mod ord modVis">
          <ac:chgData name="Manuel Setyo" userId="46d04cb0-3562-44e6-ad1c-810d1de78062" providerId="ADAL" clId="{6C20CF95-36AE-4A07-80D2-D31576C24D29}" dt="2021-04-25T08:45:01.168" v="2325" actId="478"/>
          <ac:spMkLst>
            <pc:docMk/>
            <pc:sldMk cId="4042395055" sldId="262"/>
            <ac:spMk id="9" creationId="{B1AFD4BA-3B1E-4600-9DE7-FFF7C732FB35}"/>
          </ac:spMkLst>
        </pc:spChg>
        <pc:spChg chg="add del mod">
          <ac:chgData name="Manuel Setyo" userId="46d04cb0-3562-44e6-ad1c-810d1de78062" providerId="ADAL" clId="{6C20CF95-36AE-4A07-80D2-D31576C24D29}" dt="2021-04-25T08:21:45.759" v="2042"/>
          <ac:spMkLst>
            <pc:docMk/>
            <pc:sldMk cId="4042395055" sldId="262"/>
            <ac:spMk id="10" creationId="{A71819C7-8F4C-409D-AE48-093CB10F51C1}"/>
          </ac:spMkLst>
        </pc:spChg>
        <pc:spChg chg="add mod">
          <ac:chgData name="Manuel Setyo" userId="46d04cb0-3562-44e6-ad1c-810d1de78062" providerId="ADAL" clId="{6C20CF95-36AE-4A07-80D2-D31576C24D29}" dt="2021-04-25T08:41:02.889" v="2295" actId="14100"/>
          <ac:spMkLst>
            <pc:docMk/>
            <pc:sldMk cId="4042395055" sldId="262"/>
            <ac:spMk id="11" creationId="{BC6D807C-0C95-4183-8856-BED635D8A9A6}"/>
          </ac:spMkLst>
        </pc:spChg>
        <pc:spChg chg="add del mod ord">
          <ac:chgData name="Manuel Setyo" userId="46d04cb0-3562-44e6-ad1c-810d1de78062" providerId="ADAL" clId="{6C20CF95-36AE-4A07-80D2-D31576C24D29}" dt="2021-04-25T08:32:06.371" v="2150" actId="478"/>
          <ac:spMkLst>
            <pc:docMk/>
            <pc:sldMk cId="4042395055" sldId="262"/>
            <ac:spMk id="12" creationId="{998851CD-BFFC-41E5-9C83-194E517E2997}"/>
          </ac:spMkLst>
        </pc:spChg>
        <pc:spChg chg="mod">
          <ac:chgData name="Manuel Setyo" userId="46d04cb0-3562-44e6-ad1c-810d1de78062" providerId="ADAL" clId="{6C20CF95-36AE-4A07-80D2-D31576C24D29}" dt="2021-04-25T08:32:18.770" v="2151"/>
          <ac:spMkLst>
            <pc:docMk/>
            <pc:sldMk cId="4042395055" sldId="262"/>
            <ac:spMk id="14" creationId="{6F4809B5-B8A4-4978-9580-47CD17F60319}"/>
          </ac:spMkLst>
        </pc:spChg>
        <pc:spChg chg="mod">
          <ac:chgData name="Manuel Setyo" userId="46d04cb0-3562-44e6-ad1c-810d1de78062" providerId="ADAL" clId="{6C20CF95-36AE-4A07-80D2-D31576C24D29}" dt="2021-04-25T08:32:58.213" v="2156" actId="962"/>
          <ac:spMkLst>
            <pc:docMk/>
            <pc:sldMk cId="4042395055" sldId="262"/>
            <ac:spMk id="15" creationId="{15AB777F-75A7-44A3-803D-7B068DBF36B7}"/>
          </ac:spMkLst>
        </pc:spChg>
        <pc:spChg chg="mod">
          <ac:chgData name="Manuel Setyo" userId="46d04cb0-3562-44e6-ad1c-810d1de78062" providerId="ADAL" clId="{6C20CF95-36AE-4A07-80D2-D31576C24D29}" dt="2021-04-25T08:37:32.444" v="2180" actId="208"/>
          <ac:spMkLst>
            <pc:docMk/>
            <pc:sldMk cId="4042395055" sldId="262"/>
            <ac:spMk id="16" creationId="{54B2C2E0-B69B-4375-9BCF-C8CC1E4EBD37}"/>
          </ac:spMkLst>
        </pc:spChg>
        <pc:spChg chg="mod">
          <ac:chgData name="Manuel Setyo" userId="46d04cb0-3562-44e6-ad1c-810d1de78062" providerId="ADAL" clId="{6C20CF95-36AE-4A07-80D2-D31576C24D29}" dt="2021-04-25T08:37:32.245" v="2179" actId="14100"/>
          <ac:spMkLst>
            <pc:docMk/>
            <pc:sldMk cId="4042395055" sldId="262"/>
            <ac:spMk id="17" creationId="{1EB255F2-68EF-4E30-9C3B-B5DE71A3D587}"/>
          </ac:spMkLst>
        </pc:spChg>
        <pc:spChg chg="add mod">
          <ac:chgData name="Manuel Setyo" userId="46d04cb0-3562-44e6-ad1c-810d1de78062" providerId="ADAL" clId="{6C20CF95-36AE-4A07-80D2-D31576C24D29}" dt="2021-04-25T08:42:50.445" v="2309" actId="1038"/>
          <ac:spMkLst>
            <pc:docMk/>
            <pc:sldMk cId="4042395055" sldId="262"/>
            <ac:spMk id="19" creationId="{DAB45621-1794-447A-B0CA-B6446F031545}"/>
          </ac:spMkLst>
        </pc:spChg>
        <pc:spChg chg="add mod">
          <ac:chgData name="Manuel Setyo" userId="46d04cb0-3562-44e6-ad1c-810d1de78062" providerId="ADAL" clId="{6C20CF95-36AE-4A07-80D2-D31576C24D29}" dt="2021-04-25T08:44:04.727" v="2318" actId="1076"/>
          <ac:spMkLst>
            <pc:docMk/>
            <pc:sldMk cId="4042395055" sldId="262"/>
            <ac:spMk id="20" creationId="{65CB117A-19DB-4071-8F63-B1FEBC28F1E8}"/>
          </ac:spMkLst>
        </pc:spChg>
        <pc:spChg chg="add mod">
          <ac:chgData name="Manuel Setyo" userId="46d04cb0-3562-44e6-ad1c-810d1de78062" providerId="ADAL" clId="{6C20CF95-36AE-4A07-80D2-D31576C24D29}" dt="2021-04-25T08:44:04.727" v="2318" actId="1076"/>
          <ac:spMkLst>
            <pc:docMk/>
            <pc:sldMk cId="4042395055" sldId="262"/>
            <ac:spMk id="21" creationId="{595FAEFF-E0A3-4FD9-B389-1E2F6526FD38}"/>
          </ac:spMkLst>
        </pc:spChg>
        <pc:spChg chg="add mod">
          <ac:chgData name="Manuel Setyo" userId="46d04cb0-3562-44e6-ad1c-810d1de78062" providerId="ADAL" clId="{6C20CF95-36AE-4A07-80D2-D31576C24D29}" dt="2021-04-25T08:53:09.552" v="2410" actId="11"/>
          <ac:spMkLst>
            <pc:docMk/>
            <pc:sldMk cId="4042395055" sldId="262"/>
            <ac:spMk id="22" creationId="{28733986-C2B7-4406-A371-0FD920019A7C}"/>
          </ac:spMkLst>
        </pc:spChg>
        <pc:spChg chg="mod">
          <ac:chgData name="Manuel Setyo" userId="46d04cb0-3562-44e6-ad1c-810d1de78062" providerId="ADAL" clId="{6C20CF95-36AE-4A07-80D2-D31576C24D29}" dt="2021-04-25T08:55:34.958" v="2428" actId="14100"/>
          <ac:spMkLst>
            <pc:docMk/>
            <pc:sldMk cId="4042395055" sldId="262"/>
            <ac:spMk id="24" creationId="{F2F78B69-B03F-4A98-BAD0-1CBFA909D909}"/>
          </ac:spMkLst>
        </pc:spChg>
        <pc:spChg chg="mod">
          <ac:chgData name="Manuel Setyo" userId="46d04cb0-3562-44e6-ad1c-810d1de78062" providerId="ADAL" clId="{6C20CF95-36AE-4A07-80D2-D31576C24D29}" dt="2021-04-25T08:55:52.032" v="2443" actId="1076"/>
          <ac:spMkLst>
            <pc:docMk/>
            <pc:sldMk cId="4042395055" sldId="262"/>
            <ac:spMk id="25" creationId="{D1FECA50-1F27-45B0-9C69-904A65C812BC}"/>
          </ac:spMkLst>
        </pc:spChg>
        <pc:spChg chg="mod">
          <ac:chgData name="Manuel Setyo" userId="46d04cb0-3562-44e6-ad1c-810d1de78062" providerId="ADAL" clId="{6C20CF95-36AE-4A07-80D2-D31576C24D29}" dt="2021-04-25T08:56:12.268" v="2444" actId="1076"/>
          <ac:spMkLst>
            <pc:docMk/>
            <pc:sldMk cId="4042395055" sldId="262"/>
            <ac:spMk id="26" creationId="{5AD87E93-B31C-4F94-A622-C4C63CCAA118}"/>
          </ac:spMkLst>
        </pc:spChg>
        <pc:spChg chg="mod">
          <ac:chgData name="Manuel Setyo" userId="46d04cb0-3562-44e6-ad1c-810d1de78062" providerId="ADAL" clId="{6C20CF95-36AE-4A07-80D2-D31576C24D29}" dt="2021-04-25T08:56:12.268" v="2444" actId="1076"/>
          <ac:spMkLst>
            <pc:docMk/>
            <pc:sldMk cId="4042395055" sldId="262"/>
            <ac:spMk id="27" creationId="{44AD1DAE-B314-43E0-B797-80F9C2932534}"/>
          </ac:spMkLst>
        </pc:spChg>
        <pc:grpChg chg="add del mod">
          <ac:chgData name="Manuel Setyo" userId="46d04cb0-3562-44e6-ad1c-810d1de78062" providerId="ADAL" clId="{6C20CF95-36AE-4A07-80D2-D31576C24D29}" dt="2021-04-25T08:16:05.944" v="2005" actId="165"/>
          <ac:grpSpMkLst>
            <pc:docMk/>
            <pc:sldMk cId="4042395055" sldId="262"/>
            <ac:grpSpMk id="2" creationId="{72DA9D93-67DA-4859-9302-08F984122452}"/>
          </ac:grpSpMkLst>
        </pc:grpChg>
        <pc:grpChg chg="add del mod ord modVis">
          <ac:chgData name="Manuel Setyo" userId="46d04cb0-3562-44e6-ad1c-810d1de78062" providerId="ADAL" clId="{6C20CF95-36AE-4A07-80D2-D31576C24D29}" dt="2021-04-25T08:48:02.693" v="2364" actId="478"/>
          <ac:grpSpMkLst>
            <pc:docMk/>
            <pc:sldMk cId="4042395055" sldId="262"/>
            <ac:grpSpMk id="7" creationId="{ACEB8D0F-0316-454E-B2AF-9DFF34AC7399}"/>
          </ac:grpSpMkLst>
        </pc:grpChg>
        <pc:grpChg chg="add del mod">
          <ac:chgData name="Manuel Setyo" userId="46d04cb0-3562-44e6-ad1c-810d1de78062" providerId="ADAL" clId="{6C20CF95-36AE-4A07-80D2-D31576C24D29}" dt="2021-04-25T08:37:34.936" v="2181" actId="478"/>
          <ac:grpSpMkLst>
            <pc:docMk/>
            <pc:sldMk cId="4042395055" sldId="262"/>
            <ac:grpSpMk id="13" creationId="{DEE9306B-01A9-4C5C-9249-E5528EECDA5E}"/>
          </ac:grpSpMkLst>
        </pc:grpChg>
        <pc:grpChg chg="add mod">
          <ac:chgData name="Manuel Setyo" userId="46d04cb0-3562-44e6-ad1c-810d1de78062" providerId="ADAL" clId="{6C20CF95-36AE-4A07-80D2-D31576C24D29}" dt="2021-04-25T08:55:41.612" v="2442" actId="1076"/>
          <ac:grpSpMkLst>
            <pc:docMk/>
            <pc:sldMk cId="4042395055" sldId="262"/>
            <ac:grpSpMk id="23" creationId="{F221BB1C-2A10-4AA5-BF41-4F8A59EB2CE2}"/>
          </ac:grpSpMkLst>
        </pc:grpChg>
        <pc:picChg chg="add del mod ord modVis">
          <ac:chgData name="Manuel Setyo" userId="46d04cb0-3562-44e6-ad1c-810d1de78062" providerId="ADAL" clId="{6C20CF95-36AE-4A07-80D2-D31576C24D29}" dt="2021-04-25T08:48:04.814" v="2365" actId="478"/>
          <ac:picMkLst>
            <pc:docMk/>
            <pc:sldMk cId="4042395055" sldId="262"/>
            <ac:picMk id="18" creationId="{4A1FE0B3-2408-4B41-8148-E0D1E984782B}"/>
          </ac:picMkLst>
        </pc:picChg>
        <pc:picChg chg="add mod">
          <ac:chgData name="Manuel Setyo" userId="46d04cb0-3562-44e6-ad1c-810d1de78062" providerId="ADAL" clId="{6C20CF95-36AE-4A07-80D2-D31576C24D29}" dt="2021-04-25T08:55:37.951" v="2440" actId="1038"/>
          <ac:picMkLst>
            <pc:docMk/>
            <pc:sldMk cId="4042395055" sldId="262"/>
            <ac:picMk id="28" creationId="{BF9C322C-F62B-4AFC-9DE9-CE3806ED3C9A}"/>
          </ac:picMkLst>
        </pc:picChg>
      </pc:sldChg>
      <pc:sldChg chg="addSp modSp add mod">
        <pc:chgData name="Manuel Setyo" userId="46d04cb0-3562-44e6-ad1c-810d1de78062" providerId="ADAL" clId="{6C20CF95-36AE-4A07-80D2-D31576C24D29}" dt="2021-04-25T10:18:11.198" v="2877" actId="13244"/>
        <pc:sldMkLst>
          <pc:docMk/>
          <pc:sldMk cId="1901878215" sldId="263"/>
        </pc:sldMkLst>
        <pc:spChg chg="add mod ord">
          <ac:chgData name="Manuel Setyo" userId="46d04cb0-3562-44e6-ad1c-810d1de78062" providerId="ADAL" clId="{6C20CF95-36AE-4A07-80D2-D31576C24D29}" dt="2021-04-25T10:18:11.198" v="2877" actId="13244"/>
          <ac:spMkLst>
            <pc:docMk/>
            <pc:sldMk cId="1901878215" sldId="263"/>
            <ac:spMk id="2" creationId="{F4518A6D-8570-407E-9C28-E0188985A18B}"/>
          </ac:spMkLst>
        </pc:spChg>
        <pc:spChg chg="mod">
          <ac:chgData name="Manuel Setyo" userId="46d04cb0-3562-44e6-ad1c-810d1de78062" providerId="ADAL" clId="{6C20CF95-36AE-4A07-80D2-D31576C24D29}" dt="2021-04-25T10:16:13.635" v="2870" actId="14100"/>
          <ac:spMkLst>
            <pc:docMk/>
            <pc:sldMk cId="1901878215" sldId="263"/>
            <ac:spMk id="14" creationId="{8C39F121-52DA-4FF1-94CD-260FB64196A5}"/>
          </ac:spMkLst>
        </pc:spChg>
        <pc:spChg chg="mod">
          <ac:chgData name="Manuel Setyo" userId="46d04cb0-3562-44e6-ad1c-810d1de78062" providerId="ADAL" clId="{6C20CF95-36AE-4A07-80D2-D31576C24D29}" dt="2021-04-25T10:14:50.409" v="2861"/>
          <ac:spMkLst>
            <pc:docMk/>
            <pc:sldMk cId="1901878215" sldId="263"/>
            <ac:spMk id="15" creationId="{52D63B24-4754-4E06-BF91-DE8F58A59D0E}"/>
          </ac:spMkLst>
        </pc:spChg>
        <pc:spChg chg="mod">
          <ac:chgData name="Manuel Setyo" userId="46d04cb0-3562-44e6-ad1c-810d1de78062" providerId="ADAL" clId="{6C20CF95-36AE-4A07-80D2-D31576C24D29}" dt="2021-04-25T10:14:50.409" v="2861"/>
          <ac:spMkLst>
            <pc:docMk/>
            <pc:sldMk cId="1901878215" sldId="263"/>
            <ac:spMk id="16" creationId="{81D12FD8-EB95-4EDC-BA83-403232EF9876}"/>
          </ac:spMkLst>
        </pc:spChg>
        <pc:spChg chg="mod">
          <ac:chgData name="Manuel Setyo" userId="46d04cb0-3562-44e6-ad1c-810d1de78062" providerId="ADAL" clId="{6C20CF95-36AE-4A07-80D2-D31576C24D29}" dt="2021-04-25T10:14:50.409" v="2861"/>
          <ac:spMkLst>
            <pc:docMk/>
            <pc:sldMk cId="1901878215" sldId="263"/>
            <ac:spMk id="17" creationId="{C835FBE4-6A4A-4D3B-8453-3196187FFCDA}"/>
          </ac:spMkLst>
        </pc:spChg>
        <pc:grpChg chg="add mod ord">
          <ac:chgData name="Manuel Setyo" userId="46d04cb0-3562-44e6-ad1c-810d1de78062" providerId="ADAL" clId="{6C20CF95-36AE-4A07-80D2-D31576C24D29}" dt="2021-04-25T10:15:55.032" v="2869" actId="14100"/>
          <ac:grpSpMkLst>
            <pc:docMk/>
            <pc:sldMk cId="1901878215" sldId="263"/>
            <ac:grpSpMk id="13" creationId="{508B10A2-E1C8-4667-8271-2C380E112681}"/>
          </ac:grpSpMkLst>
        </pc:grpChg>
        <pc:picChg chg="mod">
          <ac:chgData name="Manuel Setyo" userId="46d04cb0-3562-44e6-ad1c-810d1de78062" providerId="ADAL" clId="{6C20CF95-36AE-4A07-80D2-D31576C24D29}" dt="2021-04-25T08:52:40.076" v="2409" actId="962"/>
          <ac:picMkLst>
            <pc:docMk/>
            <pc:sldMk cId="1901878215" sldId="263"/>
            <ac:picMk id="18" creationId="{4A1FE0B3-2408-4B41-8148-E0D1E984782B}"/>
          </ac:picMkLst>
        </pc:picChg>
      </pc:sldChg>
      <pc:sldChg chg="modSp add mod">
        <pc:chgData name="Manuel Setyo" userId="46d04cb0-3562-44e6-ad1c-810d1de78062" providerId="ADAL" clId="{6C20CF95-36AE-4A07-80D2-D31576C24D29}" dt="2021-04-25T08:58:38.820" v="2463" actId="14100"/>
        <pc:sldMkLst>
          <pc:docMk/>
          <pc:sldMk cId="2857692582" sldId="264"/>
        </pc:sldMkLst>
        <pc:spChg chg="mod">
          <ac:chgData name="Manuel Setyo" userId="46d04cb0-3562-44e6-ad1c-810d1de78062" providerId="ADAL" clId="{6C20CF95-36AE-4A07-80D2-D31576C24D29}" dt="2021-04-25T08:57:19.201" v="2447" actId="27636"/>
          <ac:spMkLst>
            <pc:docMk/>
            <pc:sldMk cId="2857692582" sldId="264"/>
            <ac:spMk id="7" creationId="{A6538A46-D38E-4943-A278-F71F77FD6353}"/>
          </ac:spMkLst>
        </pc:spChg>
        <pc:spChg chg="mod">
          <ac:chgData name="Manuel Setyo" userId="46d04cb0-3562-44e6-ad1c-810d1de78062" providerId="ADAL" clId="{6C20CF95-36AE-4A07-80D2-D31576C24D29}" dt="2021-04-25T08:58:38.820" v="2463" actId="14100"/>
          <ac:spMkLst>
            <pc:docMk/>
            <pc:sldMk cId="2857692582" sldId="264"/>
            <ac:spMk id="9" creationId="{6A25B9B4-C765-45CA-800A-15966F07969F}"/>
          </ac:spMkLst>
        </pc:spChg>
      </pc:sldChg>
      <pc:sldChg chg="modSp add mod">
        <pc:chgData name="Manuel Setyo" userId="46d04cb0-3562-44e6-ad1c-810d1de78062" providerId="ADAL" clId="{6C20CF95-36AE-4A07-80D2-D31576C24D29}" dt="2021-04-25T09:00:36.704" v="2503" actId="20577"/>
        <pc:sldMkLst>
          <pc:docMk/>
          <pc:sldMk cId="1142796707" sldId="265"/>
        </pc:sldMkLst>
        <pc:spChg chg="mod">
          <ac:chgData name="Manuel Setyo" userId="46d04cb0-3562-44e6-ad1c-810d1de78062" providerId="ADAL" clId="{6C20CF95-36AE-4A07-80D2-D31576C24D29}" dt="2021-04-25T09:00:36.704" v="2503" actId="20577"/>
          <ac:spMkLst>
            <pc:docMk/>
            <pc:sldMk cId="1142796707" sldId="265"/>
            <ac:spMk id="9" creationId="{6A25B9B4-C765-45CA-800A-15966F07969F}"/>
          </ac:spMkLst>
        </pc:spChg>
      </pc:sldChg>
      <pc:sldChg chg="addSp delSp modSp new del mod ord modTransition modAnim">
        <pc:chgData name="Manuel Setyo" userId="46d04cb0-3562-44e6-ad1c-810d1de78062" providerId="ADAL" clId="{6C20CF95-36AE-4A07-80D2-D31576C24D29}" dt="2021-04-25T10:37:32.719" v="3218" actId="2696"/>
        <pc:sldMkLst>
          <pc:docMk/>
          <pc:sldMk cId="2667924379" sldId="266"/>
        </pc:sldMkLst>
        <pc:spChg chg="mod">
          <ac:chgData name="Manuel Setyo" userId="46d04cb0-3562-44e6-ad1c-810d1de78062" providerId="ADAL" clId="{6C20CF95-36AE-4A07-80D2-D31576C24D29}" dt="2021-04-25T10:07:47.203" v="2793" actId="692"/>
          <ac:spMkLst>
            <pc:docMk/>
            <pc:sldMk cId="2667924379" sldId="266"/>
            <ac:spMk id="5" creationId="{0D6AFD07-F66D-4486-8464-A7D04E99A755}"/>
          </ac:spMkLst>
        </pc:spChg>
        <pc:spChg chg="mod">
          <ac:chgData name="Manuel Setyo" userId="46d04cb0-3562-44e6-ad1c-810d1de78062" providerId="ADAL" clId="{6C20CF95-36AE-4A07-80D2-D31576C24D29}" dt="2021-04-25T10:08:17.769" v="2829" actId="692"/>
          <ac:spMkLst>
            <pc:docMk/>
            <pc:sldMk cId="2667924379" sldId="266"/>
            <ac:spMk id="6" creationId="{9338D601-A338-42BA-8047-FDD1761734C9}"/>
          </ac:spMkLst>
        </pc:spChg>
        <pc:spChg chg="mod">
          <ac:chgData name="Manuel Setyo" userId="46d04cb0-3562-44e6-ad1c-810d1de78062" providerId="ADAL" clId="{6C20CF95-36AE-4A07-80D2-D31576C24D29}" dt="2021-04-25T10:08:17.769" v="2829" actId="692"/>
          <ac:spMkLst>
            <pc:docMk/>
            <pc:sldMk cId="2667924379" sldId="266"/>
            <ac:spMk id="7" creationId="{71B1DE31-9315-4458-934B-8EF11D0CE4EA}"/>
          </ac:spMkLst>
        </pc:spChg>
        <pc:spChg chg="mod">
          <ac:chgData name="Manuel Setyo" userId="46d04cb0-3562-44e6-ad1c-810d1de78062" providerId="ADAL" clId="{6C20CF95-36AE-4A07-80D2-D31576C24D29}" dt="2021-04-25T10:08:17.769" v="2829" actId="692"/>
          <ac:spMkLst>
            <pc:docMk/>
            <pc:sldMk cId="2667924379" sldId="266"/>
            <ac:spMk id="8" creationId="{ECC6DB38-B70E-4388-8EE1-E2FF619AFCB2}"/>
          </ac:spMkLst>
        </pc:spChg>
        <pc:spChg chg="add mod ord">
          <ac:chgData name="Manuel Setyo" userId="46d04cb0-3562-44e6-ad1c-810d1de78062" providerId="ADAL" clId="{6C20CF95-36AE-4A07-80D2-D31576C24D29}" dt="2021-04-25T10:06:14.428" v="2733" actId="13244"/>
          <ac:spMkLst>
            <pc:docMk/>
            <pc:sldMk cId="2667924379" sldId="266"/>
            <ac:spMk id="9" creationId="{1C310D6E-2616-475A-89ED-6A206B8C2162}"/>
          </ac:spMkLst>
        </pc:spChg>
        <pc:spChg chg="mod">
          <ac:chgData name="Manuel Setyo" userId="46d04cb0-3562-44e6-ad1c-810d1de78062" providerId="ADAL" clId="{6C20CF95-36AE-4A07-80D2-D31576C24D29}" dt="2021-04-25T10:09:42.931" v="2831" actId="207"/>
          <ac:spMkLst>
            <pc:docMk/>
            <pc:sldMk cId="2667924379" sldId="266"/>
            <ac:spMk id="12" creationId="{7578628E-05BD-4334-A22C-516CC9CF9B4F}"/>
          </ac:spMkLst>
        </pc:spChg>
        <pc:spChg chg="mod">
          <ac:chgData name="Manuel Setyo" userId="46d04cb0-3562-44e6-ad1c-810d1de78062" providerId="ADAL" clId="{6C20CF95-36AE-4A07-80D2-D31576C24D29}" dt="2021-04-25T10:09:42.931" v="2831" actId="207"/>
          <ac:spMkLst>
            <pc:docMk/>
            <pc:sldMk cId="2667924379" sldId="266"/>
            <ac:spMk id="13" creationId="{FC2091DC-8629-432B-BB0E-950A30741B08}"/>
          </ac:spMkLst>
        </pc:spChg>
        <pc:spChg chg="mod">
          <ac:chgData name="Manuel Setyo" userId="46d04cb0-3562-44e6-ad1c-810d1de78062" providerId="ADAL" clId="{6C20CF95-36AE-4A07-80D2-D31576C24D29}" dt="2021-04-25T10:09:42.931" v="2831" actId="207"/>
          <ac:spMkLst>
            <pc:docMk/>
            <pc:sldMk cId="2667924379" sldId="266"/>
            <ac:spMk id="14" creationId="{7DC4FB01-AFFF-4B59-8935-080CFCEB7443}"/>
          </ac:spMkLst>
        </pc:spChg>
        <pc:spChg chg="mod">
          <ac:chgData name="Manuel Setyo" userId="46d04cb0-3562-44e6-ad1c-810d1de78062" providerId="ADAL" clId="{6C20CF95-36AE-4A07-80D2-D31576C24D29}" dt="2021-04-25T10:09:42.931" v="2831" actId="207"/>
          <ac:spMkLst>
            <pc:docMk/>
            <pc:sldMk cId="2667924379" sldId="266"/>
            <ac:spMk id="15" creationId="{B7A5A3B5-CB2E-4E0B-910A-CD4717485075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17" creationId="{A5B237AF-EAAE-4509-BCD6-6904CC67505C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18" creationId="{757F6C20-76BA-43FE-8D3C-BFBC4559069B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19" creationId="{C425AE0D-E591-4AF8-8CA5-7C6C5FF25E7A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20" creationId="{84F2602F-3F6B-4BC0-A209-7A9C7227BCD5}"/>
          </ac:spMkLst>
        </pc:spChg>
        <pc:spChg chg="mod">
          <ac:chgData name="Manuel Setyo" userId="46d04cb0-3562-44e6-ad1c-810d1de78062" providerId="ADAL" clId="{6C20CF95-36AE-4A07-80D2-D31576C24D29}" dt="2021-04-25T10:11:06.181" v="2838"/>
          <ac:spMkLst>
            <pc:docMk/>
            <pc:sldMk cId="2667924379" sldId="266"/>
            <ac:spMk id="22" creationId="{32102104-8B5D-4C4B-8B2C-AF4BDEEA9071}"/>
          </ac:spMkLst>
        </pc:spChg>
        <pc:spChg chg="mod">
          <ac:chgData name="Manuel Setyo" userId="46d04cb0-3562-44e6-ad1c-810d1de78062" providerId="ADAL" clId="{6C20CF95-36AE-4A07-80D2-D31576C24D29}" dt="2021-04-25T10:11:06.181" v="2838"/>
          <ac:spMkLst>
            <pc:docMk/>
            <pc:sldMk cId="2667924379" sldId="266"/>
            <ac:spMk id="23" creationId="{E229C716-1B3D-477C-98E2-545E25D366BC}"/>
          </ac:spMkLst>
        </pc:spChg>
        <pc:spChg chg="mod">
          <ac:chgData name="Manuel Setyo" userId="46d04cb0-3562-44e6-ad1c-810d1de78062" providerId="ADAL" clId="{6C20CF95-36AE-4A07-80D2-D31576C24D29}" dt="2021-04-25T10:11:06.181" v="2838"/>
          <ac:spMkLst>
            <pc:docMk/>
            <pc:sldMk cId="2667924379" sldId="266"/>
            <ac:spMk id="24" creationId="{5E8B43E2-1B57-432A-9DF3-972A8FEA8357}"/>
          </ac:spMkLst>
        </pc:spChg>
        <pc:spChg chg="mod">
          <ac:chgData name="Manuel Setyo" userId="46d04cb0-3562-44e6-ad1c-810d1de78062" providerId="ADAL" clId="{6C20CF95-36AE-4A07-80D2-D31576C24D29}" dt="2021-04-25T10:11:06.181" v="2838"/>
          <ac:spMkLst>
            <pc:docMk/>
            <pc:sldMk cId="2667924379" sldId="266"/>
            <ac:spMk id="25" creationId="{B6820FA8-9DE5-4AF3-A554-DFFD3D942538}"/>
          </ac:spMkLst>
        </pc:spChg>
        <pc:spChg chg="mod">
          <ac:chgData name="Manuel Setyo" userId="46d04cb0-3562-44e6-ad1c-810d1de78062" providerId="ADAL" clId="{6C20CF95-36AE-4A07-80D2-D31576C24D29}" dt="2021-04-25T10:11:32.201" v="2840"/>
          <ac:spMkLst>
            <pc:docMk/>
            <pc:sldMk cId="2667924379" sldId="266"/>
            <ac:spMk id="27" creationId="{BF433E3A-0969-42E5-BEC7-FBDB23AAE545}"/>
          </ac:spMkLst>
        </pc:spChg>
        <pc:spChg chg="mod">
          <ac:chgData name="Manuel Setyo" userId="46d04cb0-3562-44e6-ad1c-810d1de78062" providerId="ADAL" clId="{6C20CF95-36AE-4A07-80D2-D31576C24D29}" dt="2021-04-25T10:11:32.201" v="2840"/>
          <ac:spMkLst>
            <pc:docMk/>
            <pc:sldMk cId="2667924379" sldId="266"/>
            <ac:spMk id="28" creationId="{5B5A83DF-EC0D-41E3-9CA4-E35C9A11518E}"/>
          </ac:spMkLst>
        </pc:spChg>
        <pc:spChg chg="mod">
          <ac:chgData name="Manuel Setyo" userId="46d04cb0-3562-44e6-ad1c-810d1de78062" providerId="ADAL" clId="{6C20CF95-36AE-4A07-80D2-D31576C24D29}" dt="2021-04-25T10:11:32.201" v="2840"/>
          <ac:spMkLst>
            <pc:docMk/>
            <pc:sldMk cId="2667924379" sldId="266"/>
            <ac:spMk id="29" creationId="{E829FF88-BAE1-4291-95A1-350114102EB9}"/>
          </ac:spMkLst>
        </pc:spChg>
        <pc:spChg chg="mod">
          <ac:chgData name="Manuel Setyo" userId="46d04cb0-3562-44e6-ad1c-810d1de78062" providerId="ADAL" clId="{6C20CF95-36AE-4A07-80D2-D31576C24D29}" dt="2021-04-25T10:11:32.201" v="2840"/>
          <ac:spMkLst>
            <pc:docMk/>
            <pc:sldMk cId="2667924379" sldId="266"/>
            <ac:spMk id="30" creationId="{2C38F140-CC3D-46C1-B10C-1796130B3281}"/>
          </ac:spMkLst>
        </pc:spChg>
        <pc:spChg chg="mod">
          <ac:chgData name="Manuel Setyo" userId="46d04cb0-3562-44e6-ad1c-810d1de78062" providerId="ADAL" clId="{6C20CF95-36AE-4A07-80D2-D31576C24D29}" dt="2021-04-25T10:12:12.106" v="2845"/>
          <ac:spMkLst>
            <pc:docMk/>
            <pc:sldMk cId="2667924379" sldId="266"/>
            <ac:spMk id="32" creationId="{05ADBE30-9251-4E18-BC64-FCAAE6FDF698}"/>
          </ac:spMkLst>
        </pc:spChg>
        <pc:spChg chg="mod">
          <ac:chgData name="Manuel Setyo" userId="46d04cb0-3562-44e6-ad1c-810d1de78062" providerId="ADAL" clId="{6C20CF95-36AE-4A07-80D2-D31576C24D29}" dt="2021-04-25T10:12:12.106" v="2845"/>
          <ac:spMkLst>
            <pc:docMk/>
            <pc:sldMk cId="2667924379" sldId="266"/>
            <ac:spMk id="33" creationId="{F72F833F-4183-49CD-BBB6-D4E3C2391E34}"/>
          </ac:spMkLst>
        </pc:spChg>
        <pc:spChg chg="mod">
          <ac:chgData name="Manuel Setyo" userId="46d04cb0-3562-44e6-ad1c-810d1de78062" providerId="ADAL" clId="{6C20CF95-36AE-4A07-80D2-D31576C24D29}" dt="2021-04-25T10:12:12.106" v="2845"/>
          <ac:spMkLst>
            <pc:docMk/>
            <pc:sldMk cId="2667924379" sldId="266"/>
            <ac:spMk id="34" creationId="{66F800D6-F624-478E-9963-736CEC2A9B15}"/>
          </ac:spMkLst>
        </pc:spChg>
        <pc:spChg chg="mod">
          <ac:chgData name="Manuel Setyo" userId="46d04cb0-3562-44e6-ad1c-810d1de78062" providerId="ADAL" clId="{6C20CF95-36AE-4A07-80D2-D31576C24D29}" dt="2021-04-25T10:12:12.106" v="2845"/>
          <ac:spMkLst>
            <pc:docMk/>
            <pc:sldMk cId="2667924379" sldId="266"/>
            <ac:spMk id="35" creationId="{F6DA5D69-934B-4722-98E1-10616E1CD1AE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37" creationId="{6F457371-3D52-4C94-889B-64D3848C71F7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38" creationId="{27D5E125-1E15-4A90-9AB1-A1C5B64CFCC5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39" creationId="{498FD0B8-9158-43AE-A2DB-A75347C73A93}"/>
          </ac:spMkLst>
        </pc:spChg>
        <pc:spChg chg="mo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40" creationId="{0FA56DA7-7F12-44E3-8881-C1A66B4A0998}"/>
          </ac:spMkLst>
        </pc:spChg>
        <pc:spChg chg="add mod ord">
          <ac:chgData name="Manuel Setyo" userId="46d04cb0-3562-44e6-ad1c-810d1de78062" providerId="ADAL" clId="{6C20CF95-36AE-4A07-80D2-D31576C24D29}" dt="2021-04-25T10:28:23.729" v="3072" actId="1036"/>
          <ac:spMkLst>
            <pc:docMk/>
            <pc:sldMk cId="2667924379" sldId="266"/>
            <ac:spMk id="41" creationId="{A5C0663C-DC3B-42B0-BB52-753E49DC49E1}"/>
          </ac:spMkLst>
        </pc:spChg>
        <pc:grpChg chg="add del mod topLvl">
          <ac:chgData name="Manuel Setyo" userId="46d04cb0-3562-44e6-ad1c-810d1de78062" providerId="ADAL" clId="{6C20CF95-36AE-4A07-80D2-D31576C24D29}" dt="2021-04-25T10:10:47.167" v="2834" actId="478"/>
          <ac:grpSpMkLst>
            <pc:docMk/>
            <pc:sldMk cId="2667924379" sldId="266"/>
            <ac:grpSpMk id="4" creationId="{D1AC492A-4C91-470C-94E3-AB94882B3E0F}"/>
          </ac:grpSpMkLst>
        </pc:grpChg>
        <pc:grpChg chg="add del mod">
          <ac:chgData name="Manuel Setyo" userId="46d04cb0-3562-44e6-ad1c-810d1de78062" providerId="ADAL" clId="{6C20CF95-36AE-4A07-80D2-D31576C24D29}" dt="2021-04-25T10:05:48.961" v="2730" actId="165"/>
          <ac:grpSpMkLst>
            <pc:docMk/>
            <pc:sldMk cId="2667924379" sldId="266"/>
            <ac:grpSpMk id="10" creationId="{483827EC-0892-4A34-A572-0CA4059BE8AB}"/>
          </ac:grpSpMkLst>
        </pc:grpChg>
        <pc:grpChg chg="add del mod ord">
          <ac:chgData name="Manuel Setyo" userId="46d04cb0-3562-44e6-ad1c-810d1de78062" providerId="ADAL" clId="{6C20CF95-36AE-4A07-80D2-D31576C24D29}" dt="2021-04-25T10:11:04.385" v="2837" actId="478"/>
          <ac:grpSpMkLst>
            <pc:docMk/>
            <pc:sldMk cId="2667924379" sldId="266"/>
            <ac:grpSpMk id="11" creationId="{F68E8C87-C975-4C91-BFD6-102062F0A38C}"/>
          </ac:grpSpMkLst>
        </pc:grpChg>
        <pc:grpChg chg="add mod ord">
          <ac:chgData name="Manuel Setyo" userId="46d04cb0-3562-44e6-ad1c-810d1de78062" providerId="ADAL" clId="{6C20CF95-36AE-4A07-80D2-D31576C24D29}" dt="2021-04-25T10:28:23.729" v="3072" actId="1036"/>
          <ac:grpSpMkLst>
            <pc:docMk/>
            <pc:sldMk cId="2667924379" sldId="266"/>
            <ac:grpSpMk id="16" creationId="{37035BE9-7CBC-438A-ADA7-C893AF5E7F82}"/>
          </ac:grpSpMkLst>
        </pc:grpChg>
        <pc:grpChg chg="add del mod">
          <ac:chgData name="Manuel Setyo" userId="46d04cb0-3562-44e6-ad1c-810d1de78062" providerId="ADAL" clId="{6C20CF95-36AE-4A07-80D2-D31576C24D29}" dt="2021-04-25T10:13:45.891" v="2859" actId="478"/>
          <ac:grpSpMkLst>
            <pc:docMk/>
            <pc:sldMk cId="2667924379" sldId="266"/>
            <ac:grpSpMk id="21" creationId="{5DD83A26-B430-4729-BA35-081F735DA2E8}"/>
          </ac:grpSpMkLst>
        </pc:grpChg>
        <pc:grpChg chg="add del mod">
          <ac:chgData name="Manuel Setyo" userId="46d04cb0-3562-44e6-ad1c-810d1de78062" providerId="ADAL" clId="{6C20CF95-36AE-4A07-80D2-D31576C24D29}" dt="2021-04-25T10:11:54.620" v="2843"/>
          <ac:grpSpMkLst>
            <pc:docMk/>
            <pc:sldMk cId="2667924379" sldId="266"/>
            <ac:grpSpMk id="26" creationId="{57097BAE-AADB-41A0-B927-778621528FE3}"/>
          </ac:grpSpMkLst>
        </pc:grpChg>
        <pc:grpChg chg="add del mod">
          <ac:chgData name="Manuel Setyo" userId="46d04cb0-3562-44e6-ad1c-810d1de78062" providerId="ADAL" clId="{6C20CF95-36AE-4A07-80D2-D31576C24D29}" dt="2021-04-25T10:12:25.521" v="2848"/>
          <ac:grpSpMkLst>
            <pc:docMk/>
            <pc:sldMk cId="2667924379" sldId="266"/>
            <ac:grpSpMk id="31" creationId="{E32E438D-6F3E-4897-B4A7-14530DCA3C87}"/>
          </ac:grpSpMkLst>
        </pc:grpChg>
        <pc:grpChg chg="add mod">
          <ac:chgData name="Manuel Setyo" userId="46d04cb0-3562-44e6-ad1c-810d1de78062" providerId="ADAL" clId="{6C20CF95-36AE-4A07-80D2-D31576C24D29}" dt="2021-04-25T10:28:23.729" v="3072" actId="1036"/>
          <ac:grpSpMkLst>
            <pc:docMk/>
            <pc:sldMk cId="2667924379" sldId="266"/>
            <ac:grpSpMk id="36" creationId="{6A289091-0297-4312-9C90-6D48A2A94732}"/>
          </ac:grpSpMkLst>
        </pc:grpChg>
        <pc:picChg chg="add mod ord topLvl">
          <ac:chgData name="Manuel Setyo" userId="46d04cb0-3562-44e6-ad1c-810d1de78062" providerId="ADAL" clId="{6C20CF95-36AE-4A07-80D2-D31576C24D29}" dt="2021-04-25T10:28:23.729" v="3072" actId="1036"/>
          <ac:picMkLst>
            <pc:docMk/>
            <pc:sldMk cId="2667924379" sldId="266"/>
            <ac:picMk id="3" creationId="{C1BC76D8-1114-4B6E-BAAB-8E0AD2D9C266}"/>
          </ac:picMkLst>
        </pc:picChg>
        <pc:picChg chg="add del mod">
          <ac:chgData name="Manuel Setyo" userId="46d04cb0-3562-44e6-ad1c-810d1de78062" providerId="ADAL" clId="{6C20CF95-36AE-4A07-80D2-D31576C24D29}" dt="2021-04-25T10:28:23.729" v="3072" actId="1036"/>
          <ac:picMkLst>
            <pc:docMk/>
            <pc:sldMk cId="2667924379" sldId="266"/>
            <ac:picMk id="1026" creationId="{D593AD8C-E85D-4F89-AE66-70034747ACC3}"/>
          </ac:picMkLst>
        </pc:picChg>
      </pc:sldChg>
      <pc:sldChg chg="addSp modSp add mod modTransition">
        <pc:chgData name="Manuel Setyo" userId="46d04cb0-3562-44e6-ad1c-810d1de78062" providerId="ADAL" clId="{6C20CF95-36AE-4A07-80D2-D31576C24D29}" dt="2021-04-28T15:27:41.458" v="3336" actId="20577"/>
        <pc:sldMkLst>
          <pc:docMk/>
          <pc:sldMk cId="621802905" sldId="267"/>
        </pc:sldMkLst>
        <pc:spChg chg="mod">
          <ac:chgData name="Manuel Setyo" userId="46d04cb0-3562-44e6-ad1c-810d1de78062" providerId="ADAL" clId="{6C20CF95-36AE-4A07-80D2-D31576C24D29}" dt="2021-04-25T10:30:17.078" v="3082" actId="1076"/>
          <ac:spMkLst>
            <pc:docMk/>
            <pc:sldMk cId="621802905" sldId="267"/>
            <ac:spMk id="9" creationId="{1C310D6E-2616-475A-89ED-6A206B8C2162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17" creationId="{A5B237AF-EAAE-4509-BCD6-6904CC67505C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18" creationId="{757F6C20-76BA-43FE-8D3C-BFBC4559069B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19" creationId="{C425AE0D-E591-4AF8-8CA5-7C6C5FF25E7A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20" creationId="{84F2602F-3F6B-4BC0-A209-7A9C7227BCD5}"/>
          </ac:spMkLst>
        </pc:spChg>
        <pc:spChg chg="add mod">
          <ac:chgData name="Manuel Setyo" userId="46d04cb0-3562-44e6-ad1c-810d1de78062" providerId="ADAL" clId="{6C20CF95-36AE-4A07-80D2-D31576C24D29}" dt="2021-04-28T15:27:41.458" v="3336" actId="20577"/>
          <ac:spMkLst>
            <pc:docMk/>
            <pc:sldMk cId="621802905" sldId="267"/>
            <ac:spMk id="21" creationId="{5889818A-C56C-4709-86BF-5B29F01BA050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37" creationId="{6F457371-3D52-4C94-889B-64D3848C71F7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38" creationId="{27D5E125-1E15-4A90-9AB1-A1C5B64CFCC5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39" creationId="{498FD0B8-9158-43AE-A2DB-A75347C73A93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40" creationId="{0FA56DA7-7F12-44E3-8881-C1A66B4A0998}"/>
          </ac:spMkLst>
        </pc:spChg>
        <pc:spChg chg="mod">
          <ac:chgData name="Manuel Setyo" userId="46d04cb0-3562-44e6-ad1c-810d1de78062" providerId="ADAL" clId="{6C20CF95-36AE-4A07-80D2-D31576C24D29}" dt="2021-04-25T10:34:50.743" v="3212" actId="1036"/>
          <ac:spMkLst>
            <pc:docMk/>
            <pc:sldMk cId="621802905" sldId="267"/>
            <ac:spMk id="41" creationId="{A5C0663C-DC3B-42B0-BB52-753E49DC49E1}"/>
          </ac:spMkLst>
        </pc:spChg>
        <pc:grpChg chg="mod">
          <ac:chgData name="Manuel Setyo" userId="46d04cb0-3562-44e6-ad1c-810d1de78062" providerId="ADAL" clId="{6C20CF95-36AE-4A07-80D2-D31576C24D29}" dt="2021-04-25T10:34:50.743" v="3212" actId="1036"/>
          <ac:grpSpMkLst>
            <pc:docMk/>
            <pc:sldMk cId="621802905" sldId="267"/>
            <ac:grpSpMk id="16" creationId="{37035BE9-7CBC-438A-ADA7-C893AF5E7F82}"/>
          </ac:grpSpMkLst>
        </pc:grpChg>
        <pc:grpChg chg="mod">
          <ac:chgData name="Manuel Setyo" userId="46d04cb0-3562-44e6-ad1c-810d1de78062" providerId="ADAL" clId="{6C20CF95-36AE-4A07-80D2-D31576C24D29}" dt="2021-04-25T10:34:50.743" v="3212" actId="1036"/>
          <ac:grpSpMkLst>
            <pc:docMk/>
            <pc:sldMk cId="621802905" sldId="267"/>
            <ac:grpSpMk id="36" creationId="{6A289091-0297-4312-9C90-6D48A2A94732}"/>
          </ac:grpSpMkLst>
        </pc:grpChg>
        <pc:picChg chg="mod">
          <ac:chgData name="Manuel Setyo" userId="46d04cb0-3562-44e6-ad1c-810d1de78062" providerId="ADAL" clId="{6C20CF95-36AE-4A07-80D2-D31576C24D29}" dt="2021-04-25T10:34:50.743" v="3212" actId="1036"/>
          <ac:picMkLst>
            <pc:docMk/>
            <pc:sldMk cId="621802905" sldId="267"/>
            <ac:picMk id="3" creationId="{C1BC76D8-1114-4B6E-BAAB-8E0AD2D9C266}"/>
          </ac:picMkLst>
        </pc:picChg>
        <pc:picChg chg="mod">
          <ac:chgData name="Manuel Setyo" userId="46d04cb0-3562-44e6-ad1c-810d1de78062" providerId="ADAL" clId="{6C20CF95-36AE-4A07-80D2-D31576C24D29}" dt="2021-04-25T10:35:22.319" v="3214" actId="1076"/>
          <ac:picMkLst>
            <pc:docMk/>
            <pc:sldMk cId="621802905" sldId="267"/>
            <ac:picMk id="1026" creationId="{D593AD8C-E85D-4F89-AE66-70034747ACC3}"/>
          </ac:picMkLst>
        </pc:picChg>
      </pc:sldChg>
      <pc:sldChg chg="addSp delSp modSp add mod ord delAnim">
        <pc:chgData name="Manuel Setyo" userId="46d04cb0-3562-44e6-ad1c-810d1de78062" providerId="ADAL" clId="{6C20CF95-36AE-4A07-80D2-D31576C24D29}" dt="2021-04-28T15:46:56.370" v="4185" actId="20577"/>
        <pc:sldMkLst>
          <pc:docMk/>
          <pc:sldMk cId="3705590505" sldId="268"/>
        </pc:sldMkLst>
        <pc:spChg chg="add mod ord">
          <ac:chgData name="Manuel Setyo" userId="46d04cb0-3562-44e6-ad1c-810d1de78062" providerId="ADAL" clId="{6C20CF95-36AE-4A07-80D2-D31576C24D29}" dt="2021-04-28T15:40:26.861" v="3419" actId="14100"/>
          <ac:spMkLst>
            <pc:docMk/>
            <pc:sldMk cId="3705590505" sldId="268"/>
            <ac:spMk id="7" creationId="{6804F0F7-B2A1-4766-A494-691547460A13}"/>
          </ac:spMkLst>
        </pc:spChg>
        <pc:spChg chg="mod">
          <ac:chgData name="Manuel Setyo" userId="46d04cb0-3562-44e6-ad1c-810d1de78062" providerId="ADAL" clId="{6C20CF95-36AE-4A07-80D2-D31576C24D29}" dt="2021-04-28T15:46:56.370" v="4185" actId="20577"/>
          <ac:spMkLst>
            <pc:docMk/>
            <pc:sldMk cId="3705590505" sldId="268"/>
            <ac:spMk id="21" creationId="{5889818A-C56C-4709-86BF-5B29F01BA050}"/>
          </ac:spMkLst>
        </pc:spChg>
        <pc:spChg chg="add mod ord">
          <ac:chgData name="Manuel Setyo" userId="46d04cb0-3562-44e6-ad1c-810d1de78062" providerId="ADAL" clId="{6C20CF95-36AE-4A07-80D2-D31576C24D29}" dt="2021-04-28T15:38:16.760" v="3408" actId="1036"/>
          <ac:spMkLst>
            <pc:docMk/>
            <pc:sldMk cId="3705590505" sldId="268"/>
            <ac:spMk id="22" creationId="{E33EAA28-E275-41BD-9B57-761FB11D01B9}"/>
          </ac:spMkLst>
        </pc:spChg>
        <pc:spChg chg="add del mod">
          <ac:chgData name="Manuel Setyo" userId="46d04cb0-3562-44e6-ad1c-810d1de78062" providerId="ADAL" clId="{6C20CF95-36AE-4A07-80D2-D31576C24D29}" dt="2021-04-28T15:39:38.159" v="3410"/>
          <ac:spMkLst>
            <pc:docMk/>
            <pc:sldMk cId="3705590505" sldId="268"/>
            <ac:spMk id="23" creationId="{2966FCAB-5629-4AEE-AC07-7A40747BF0CD}"/>
          </ac:spMkLst>
        </pc:spChg>
        <pc:spChg chg="add mod ord">
          <ac:chgData name="Manuel Setyo" userId="46d04cb0-3562-44e6-ad1c-810d1de78062" providerId="ADAL" clId="{6C20CF95-36AE-4A07-80D2-D31576C24D29}" dt="2021-04-28T15:40:17.803" v="3417" actId="13244"/>
          <ac:spMkLst>
            <pc:docMk/>
            <pc:sldMk cId="3705590505" sldId="268"/>
            <ac:spMk id="24" creationId="{06D74B35-096F-4CCA-9128-E116A847CDDF}"/>
          </ac:spMkLst>
        </pc:spChg>
        <pc:spChg chg="add mod ord">
          <ac:chgData name="Manuel Setyo" userId="46d04cb0-3562-44e6-ad1c-810d1de78062" providerId="ADAL" clId="{6C20CF95-36AE-4A07-80D2-D31576C24D29}" dt="2021-04-28T15:41:31.695" v="3447" actId="14100"/>
          <ac:spMkLst>
            <pc:docMk/>
            <pc:sldMk cId="3705590505" sldId="268"/>
            <ac:spMk id="25" creationId="{A7C6DB6C-01EF-4F56-B939-9C3E3055052B}"/>
          </ac:spMkLst>
        </pc:spChg>
        <pc:spChg chg="add mod ord">
          <ac:chgData name="Manuel Setyo" userId="46d04cb0-3562-44e6-ad1c-810d1de78062" providerId="ADAL" clId="{6C20CF95-36AE-4A07-80D2-D31576C24D29}" dt="2021-04-28T15:42:23.559" v="3456" actId="14100"/>
          <ac:spMkLst>
            <pc:docMk/>
            <pc:sldMk cId="3705590505" sldId="268"/>
            <ac:spMk id="26" creationId="{4680C2DB-E27D-4CE5-B5D8-DAB2F511E87A}"/>
          </ac:spMkLst>
        </pc:spChg>
        <pc:spChg chg="add mod ord">
          <ac:chgData name="Manuel Setyo" userId="46d04cb0-3562-44e6-ad1c-810d1de78062" providerId="ADAL" clId="{6C20CF95-36AE-4A07-80D2-D31576C24D29}" dt="2021-04-28T15:42:32.857" v="3459" actId="1036"/>
          <ac:spMkLst>
            <pc:docMk/>
            <pc:sldMk cId="3705590505" sldId="268"/>
            <ac:spMk id="27" creationId="{7EFB5752-6D24-4798-8426-0BEE3CC5AE22}"/>
          </ac:spMkLst>
        </pc:spChg>
        <pc:picChg chg="del">
          <ac:chgData name="Manuel Setyo" userId="46d04cb0-3562-44e6-ad1c-810d1de78062" providerId="ADAL" clId="{6C20CF95-36AE-4A07-80D2-D31576C24D29}" dt="2021-04-28T15:31:41.463" v="3345" actId="478"/>
          <ac:picMkLst>
            <pc:docMk/>
            <pc:sldMk cId="3705590505" sldId="268"/>
            <ac:picMk id="3" creationId="{C1BC76D8-1114-4B6E-BAAB-8E0AD2D9C266}"/>
          </ac:picMkLst>
        </pc:picChg>
        <pc:picChg chg="add mod modCrop">
          <ac:chgData name="Manuel Setyo" userId="46d04cb0-3562-44e6-ad1c-810d1de78062" providerId="ADAL" clId="{6C20CF95-36AE-4A07-80D2-D31576C24D29}" dt="2021-04-28T15:31:23.535" v="3343" actId="1076"/>
          <ac:picMkLst>
            <pc:docMk/>
            <pc:sldMk cId="3705590505" sldId="268"/>
            <ac:picMk id="4" creationId="{88A22D37-4FA8-4595-94FB-10414ADF28D3}"/>
          </ac:picMkLst>
        </pc:picChg>
        <pc:picChg chg="add mod ord">
          <ac:chgData name="Manuel Setyo" userId="46d04cb0-3562-44e6-ad1c-810d1de78062" providerId="ADAL" clId="{6C20CF95-36AE-4A07-80D2-D31576C24D29}" dt="2021-04-28T15:40:53.354" v="3440" actId="1036"/>
          <ac:picMkLst>
            <pc:docMk/>
            <pc:sldMk cId="3705590505" sldId="268"/>
            <ac:picMk id="6" creationId="{501D2CB0-AAFC-429A-B07B-A8BC04836314}"/>
          </ac:picMkLst>
        </pc:picChg>
        <pc:picChg chg="del">
          <ac:chgData name="Manuel Setyo" userId="46d04cb0-3562-44e6-ad1c-810d1de78062" providerId="ADAL" clId="{6C20CF95-36AE-4A07-80D2-D31576C24D29}" dt="2021-04-28T15:31:25.680" v="3344" actId="478"/>
          <ac:picMkLst>
            <pc:docMk/>
            <pc:sldMk cId="3705590505" sldId="268"/>
            <ac:picMk id="1026" creationId="{D593AD8C-E85D-4F89-AE66-70034747ACC3}"/>
          </ac:picMkLst>
        </pc:picChg>
      </pc:sldChg>
      <pc:sldChg chg="addSp modSp new mod modTransition modAnim">
        <pc:chgData name="Manuel Setyo" userId="46d04cb0-3562-44e6-ad1c-810d1de78062" providerId="ADAL" clId="{6C20CF95-36AE-4A07-80D2-D31576C24D29}" dt="2021-04-25T10:54:13.397" v="3312" actId="1076"/>
        <pc:sldMkLst>
          <pc:docMk/>
          <pc:sldMk cId="3772741230" sldId="269"/>
        </pc:sldMkLst>
        <pc:spChg chg="mod">
          <ac:chgData name="Manuel Setyo" userId="46d04cb0-3562-44e6-ad1c-810d1de78062" providerId="ADAL" clId="{6C20CF95-36AE-4A07-80D2-D31576C24D29}" dt="2021-04-25T10:52:37.482" v="3299" actId="1582"/>
          <ac:spMkLst>
            <pc:docMk/>
            <pc:sldMk cId="3772741230" sldId="269"/>
            <ac:spMk id="3" creationId="{B02ED992-185B-4B61-818A-92EDFDE7C233}"/>
          </ac:spMkLst>
        </pc:spChg>
        <pc:spChg chg="mod">
          <ac:chgData name="Manuel Setyo" userId="46d04cb0-3562-44e6-ad1c-810d1de78062" providerId="ADAL" clId="{6C20CF95-36AE-4A07-80D2-D31576C24D29}" dt="2021-04-25T10:52:37.482" v="3299" actId="1582"/>
          <ac:spMkLst>
            <pc:docMk/>
            <pc:sldMk cId="3772741230" sldId="269"/>
            <ac:spMk id="4" creationId="{0366530B-6386-4775-B91A-4E846CDC004E}"/>
          </ac:spMkLst>
        </pc:spChg>
        <pc:spChg chg="mod">
          <ac:chgData name="Manuel Setyo" userId="46d04cb0-3562-44e6-ad1c-810d1de78062" providerId="ADAL" clId="{6C20CF95-36AE-4A07-80D2-D31576C24D29}" dt="2021-04-25T10:52:37.482" v="3299" actId="1582"/>
          <ac:spMkLst>
            <pc:docMk/>
            <pc:sldMk cId="3772741230" sldId="269"/>
            <ac:spMk id="5" creationId="{03892C75-C220-4909-9BED-8E0C36AAFC92}"/>
          </ac:spMkLst>
        </pc:spChg>
        <pc:spChg chg="mod">
          <ac:chgData name="Manuel Setyo" userId="46d04cb0-3562-44e6-ad1c-810d1de78062" providerId="ADAL" clId="{6C20CF95-36AE-4A07-80D2-D31576C24D29}" dt="2021-04-25T10:52:37.482" v="3299" actId="1582"/>
          <ac:spMkLst>
            <pc:docMk/>
            <pc:sldMk cId="3772741230" sldId="269"/>
            <ac:spMk id="6" creationId="{FA0B2899-E56F-44A0-B9E2-1AA06E2F64E7}"/>
          </ac:spMkLst>
        </pc:spChg>
        <pc:spChg chg="add mod ord">
          <ac:chgData name="Manuel Setyo" userId="46d04cb0-3562-44e6-ad1c-810d1de78062" providerId="ADAL" clId="{6C20CF95-36AE-4A07-80D2-D31576C24D29}" dt="2021-04-25T10:48:45.711" v="3279" actId="13244"/>
          <ac:spMkLst>
            <pc:docMk/>
            <pc:sldMk cId="3772741230" sldId="269"/>
            <ac:spMk id="7" creationId="{764AF3B2-C36F-45F2-B7DE-32BFB709BA28}"/>
          </ac:spMkLst>
        </pc:spChg>
        <pc:spChg chg="add mod">
          <ac:chgData name="Manuel Setyo" userId="46d04cb0-3562-44e6-ad1c-810d1de78062" providerId="ADAL" clId="{6C20CF95-36AE-4A07-80D2-D31576C24D29}" dt="2021-04-25T10:54:00.146" v="3309" actId="1076"/>
          <ac:spMkLst>
            <pc:docMk/>
            <pc:sldMk cId="3772741230" sldId="269"/>
            <ac:spMk id="10" creationId="{94C6E8E2-FCD1-408C-9375-43EC6ED4B68B}"/>
          </ac:spMkLst>
        </pc:spChg>
        <pc:spChg chg="add mod ord">
          <ac:chgData name="Manuel Setyo" userId="46d04cb0-3562-44e6-ad1c-810d1de78062" providerId="ADAL" clId="{6C20CF95-36AE-4A07-80D2-D31576C24D29}" dt="2021-04-25T10:53:12.899" v="3303" actId="962"/>
          <ac:spMkLst>
            <pc:docMk/>
            <pc:sldMk cId="3772741230" sldId="269"/>
            <ac:spMk id="11" creationId="{8D113B6F-C011-45DA-A645-2427BB4EDE28}"/>
          </ac:spMkLst>
        </pc:spChg>
        <pc:grpChg chg="add mod">
          <ac:chgData name="Manuel Setyo" userId="46d04cb0-3562-44e6-ad1c-810d1de78062" providerId="ADAL" clId="{6C20CF95-36AE-4A07-80D2-D31576C24D29}" dt="2021-04-25T10:52:28.761" v="3298" actId="207"/>
          <ac:grpSpMkLst>
            <pc:docMk/>
            <pc:sldMk cId="3772741230" sldId="269"/>
            <ac:grpSpMk id="2" creationId="{7CC99D4F-6AEA-452E-BBC9-DAA694197A04}"/>
          </ac:grpSpMkLst>
        </pc:grpChg>
        <pc:picChg chg="add mod">
          <ac:chgData name="Manuel Setyo" userId="46d04cb0-3562-44e6-ad1c-810d1de78062" providerId="ADAL" clId="{6C20CF95-36AE-4A07-80D2-D31576C24D29}" dt="2021-04-25T10:50:09.988" v="3287" actId="1076"/>
          <ac:picMkLst>
            <pc:docMk/>
            <pc:sldMk cId="3772741230" sldId="269"/>
            <ac:picMk id="9" creationId="{29514821-E19E-43D9-9186-82F1F274180B}"/>
          </ac:picMkLst>
        </pc:picChg>
        <pc:picChg chg="add mod">
          <ac:chgData name="Manuel Setyo" userId="46d04cb0-3562-44e6-ad1c-810d1de78062" providerId="ADAL" clId="{6C20CF95-36AE-4A07-80D2-D31576C24D29}" dt="2021-04-25T10:54:13.397" v="3312" actId="1076"/>
          <ac:picMkLst>
            <pc:docMk/>
            <pc:sldMk cId="3772741230" sldId="269"/>
            <ac:picMk id="2050" creationId="{4ABAE837-4233-4BFA-9D76-1CBF7536BB55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7:01.263" v="4186"/>
        <pc:sldMkLst>
          <pc:docMk/>
          <pc:sldMk cId="1333730660" sldId="270"/>
        </pc:sldMkLst>
        <pc:spChg chg="mod">
          <ac:chgData name="Manuel Setyo" userId="46d04cb0-3562-44e6-ad1c-810d1de78062" providerId="ADAL" clId="{6C20CF95-36AE-4A07-80D2-D31576C24D29}" dt="2021-04-28T15:47:01.263" v="4186"/>
          <ac:spMkLst>
            <pc:docMk/>
            <pc:sldMk cId="1333730660" sldId="270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43:18.778" v="3570" actId="1035"/>
          <ac:picMkLst>
            <pc:docMk/>
            <pc:sldMk cId="1333730660" sldId="270"/>
            <ac:picMk id="6" creationId="{501D2CB0-AAFC-429A-B07B-A8BC04836314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7:04.187" v="4187"/>
        <pc:sldMkLst>
          <pc:docMk/>
          <pc:sldMk cId="2901885572" sldId="271"/>
        </pc:sldMkLst>
        <pc:spChg chg="mod">
          <ac:chgData name="Manuel Setyo" userId="46d04cb0-3562-44e6-ad1c-810d1de78062" providerId="ADAL" clId="{6C20CF95-36AE-4A07-80D2-D31576C24D29}" dt="2021-04-28T15:47:04.187" v="4187"/>
          <ac:spMkLst>
            <pc:docMk/>
            <pc:sldMk cId="2901885572" sldId="271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44:11.744" v="3922" actId="1035"/>
          <ac:picMkLst>
            <pc:docMk/>
            <pc:sldMk cId="2901885572" sldId="271"/>
            <ac:picMk id="6" creationId="{501D2CB0-AAFC-429A-B07B-A8BC04836314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7:08.202" v="4189"/>
        <pc:sldMkLst>
          <pc:docMk/>
          <pc:sldMk cId="1740264061" sldId="272"/>
        </pc:sldMkLst>
        <pc:spChg chg="mod">
          <ac:chgData name="Manuel Setyo" userId="46d04cb0-3562-44e6-ad1c-810d1de78062" providerId="ADAL" clId="{6C20CF95-36AE-4A07-80D2-D31576C24D29}" dt="2021-04-28T15:47:08.202" v="4189"/>
          <ac:spMkLst>
            <pc:docMk/>
            <pc:sldMk cId="1740264061" sldId="272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44:29.467" v="4036" actId="1036"/>
          <ac:picMkLst>
            <pc:docMk/>
            <pc:sldMk cId="1740264061" sldId="272"/>
            <ac:picMk id="6" creationId="{501D2CB0-AAFC-429A-B07B-A8BC04836314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7:11.444" v="4190"/>
        <pc:sldMkLst>
          <pc:docMk/>
          <pc:sldMk cId="4073576841" sldId="273"/>
        </pc:sldMkLst>
        <pc:spChg chg="mod">
          <ac:chgData name="Manuel Setyo" userId="46d04cb0-3562-44e6-ad1c-810d1de78062" providerId="ADAL" clId="{6C20CF95-36AE-4A07-80D2-D31576C24D29}" dt="2021-04-28T15:47:11.444" v="4190"/>
          <ac:spMkLst>
            <pc:docMk/>
            <pc:sldMk cId="4073576841" sldId="273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44:41.805" v="4119" actId="1035"/>
          <ac:picMkLst>
            <pc:docMk/>
            <pc:sldMk cId="4073576841" sldId="273"/>
            <ac:picMk id="6" creationId="{501D2CB0-AAFC-429A-B07B-A8BC04836314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7:14.316" v="4191"/>
        <pc:sldMkLst>
          <pc:docMk/>
          <pc:sldMk cId="2973472406" sldId="274"/>
        </pc:sldMkLst>
        <pc:spChg chg="mod">
          <ac:chgData name="Manuel Setyo" userId="46d04cb0-3562-44e6-ad1c-810d1de78062" providerId="ADAL" clId="{6C20CF95-36AE-4A07-80D2-D31576C24D29}" dt="2021-04-28T15:47:14.316" v="4191"/>
          <ac:spMkLst>
            <pc:docMk/>
            <pc:sldMk cId="2973472406" sldId="274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44:51.655" v="4158" actId="1035"/>
          <ac:picMkLst>
            <pc:docMk/>
            <pc:sldMk cId="2973472406" sldId="274"/>
            <ac:picMk id="6" creationId="{501D2CB0-AAFC-429A-B07B-A8BC04836314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48:35.507" v="4223" actId="20577"/>
        <pc:sldMkLst>
          <pc:docMk/>
          <pc:sldMk cId="3309323183" sldId="275"/>
        </pc:sldMkLst>
        <pc:spChg chg="mod">
          <ac:chgData name="Manuel Setyo" userId="46d04cb0-3562-44e6-ad1c-810d1de78062" providerId="ADAL" clId="{6C20CF95-36AE-4A07-80D2-D31576C24D29}" dt="2021-04-28T15:48:35.507" v="4223" actId="20577"/>
          <ac:spMkLst>
            <pc:docMk/>
            <pc:sldMk cId="3309323183" sldId="275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5:48:09.047" v="4206" actId="1036"/>
          <ac:picMkLst>
            <pc:docMk/>
            <pc:sldMk cId="3309323183" sldId="275"/>
            <ac:picMk id="3" creationId="{D26D4B7C-5B2D-492B-8150-CCF2526953C8}"/>
          </ac:picMkLst>
        </pc:picChg>
        <pc:picChg chg="del">
          <ac:chgData name="Manuel Setyo" userId="46d04cb0-3562-44e6-ad1c-810d1de78062" providerId="ADAL" clId="{6C20CF95-36AE-4A07-80D2-D31576C24D29}" dt="2021-04-28T15:48:03.278" v="4201" actId="478"/>
          <ac:picMkLst>
            <pc:docMk/>
            <pc:sldMk cId="3309323183" sldId="275"/>
            <ac:picMk id="6" creationId="{501D2CB0-AAFC-429A-B07B-A8BC04836314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49:21.515" v="4368"/>
        <pc:sldMkLst>
          <pc:docMk/>
          <pc:sldMk cId="1096499565" sldId="276"/>
        </pc:sldMkLst>
        <pc:picChg chg="mod">
          <ac:chgData name="Manuel Setyo" userId="46d04cb0-3562-44e6-ad1c-810d1de78062" providerId="ADAL" clId="{6C20CF95-36AE-4A07-80D2-D31576C24D29}" dt="2021-04-28T15:48:53.462" v="4306" actId="1035"/>
          <ac:picMkLst>
            <pc:docMk/>
            <pc:sldMk cId="1096499565" sldId="276"/>
            <ac:picMk id="3" creationId="{D26D4B7C-5B2D-492B-8150-CCF2526953C8}"/>
          </ac:picMkLst>
        </pc:picChg>
      </pc:sldChg>
      <pc:sldChg chg="modSp add mod">
        <pc:chgData name="Manuel Setyo" userId="46d04cb0-3562-44e6-ad1c-810d1de78062" providerId="ADAL" clId="{6C20CF95-36AE-4A07-80D2-D31576C24D29}" dt="2021-04-28T15:49:09.720" v="4356" actId="1035"/>
        <pc:sldMkLst>
          <pc:docMk/>
          <pc:sldMk cId="1866856718" sldId="277"/>
        </pc:sldMkLst>
        <pc:picChg chg="mod">
          <ac:chgData name="Manuel Setyo" userId="46d04cb0-3562-44e6-ad1c-810d1de78062" providerId="ADAL" clId="{6C20CF95-36AE-4A07-80D2-D31576C24D29}" dt="2021-04-28T15:49:09.720" v="4356" actId="1035"/>
          <ac:picMkLst>
            <pc:docMk/>
            <pc:sldMk cId="1866856718" sldId="277"/>
            <ac:picMk id="3" creationId="{D26D4B7C-5B2D-492B-8150-CCF2526953C8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50:00.976" v="4388" actId="478"/>
        <pc:sldMkLst>
          <pc:docMk/>
          <pc:sldMk cId="527402355" sldId="278"/>
        </pc:sldMkLst>
        <pc:spChg chg="mod">
          <ac:chgData name="Manuel Setyo" userId="46d04cb0-3562-44e6-ad1c-810d1de78062" providerId="ADAL" clId="{6C20CF95-36AE-4A07-80D2-D31576C24D29}" dt="2021-04-28T15:49:38.160" v="4381" actId="27636"/>
          <ac:spMkLst>
            <pc:docMk/>
            <pc:sldMk cId="527402355" sldId="278"/>
            <ac:spMk id="21" creationId="{5889818A-C56C-4709-86BF-5B29F01BA050}"/>
          </ac:spMkLst>
        </pc:spChg>
        <pc:picChg chg="del">
          <ac:chgData name="Manuel Setyo" userId="46d04cb0-3562-44e6-ad1c-810d1de78062" providerId="ADAL" clId="{6C20CF95-36AE-4A07-80D2-D31576C24D29}" dt="2021-04-28T15:50:00.976" v="4388" actId="478"/>
          <ac:picMkLst>
            <pc:docMk/>
            <pc:sldMk cId="527402355" sldId="278"/>
            <ac:picMk id="3" creationId="{D26D4B7C-5B2D-492B-8150-CCF2526953C8}"/>
          </ac:picMkLst>
        </pc:picChg>
        <pc:picChg chg="add mod ord">
          <ac:chgData name="Manuel Setyo" userId="46d04cb0-3562-44e6-ad1c-810d1de78062" providerId="ADAL" clId="{6C20CF95-36AE-4A07-80D2-D31576C24D29}" dt="2021-04-28T15:49:59.689" v="4387" actId="13244"/>
          <ac:picMkLst>
            <pc:docMk/>
            <pc:sldMk cId="527402355" sldId="278"/>
            <ac:picMk id="5" creationId="{BFAB8CDF-3702-45E6-9E56-D37E4C066BB5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0:32.328" v="4543"/>
        <pc:sldMkLst>
          <pc:docMk/>
          <pc:sldMk cId="614847301" sldId="279"/>
        </pc:sldMkLst>
        <pc:picChg chg="mod">
          <ac:chgData name="Manuel Setyo" userId="46d04cb0-3562-44e6-ad1c-810d1de78062" providerId="ADAL" clId="{6C20CF95-36AE-4A07-80D2-D31576C24D29}" dt="2021-04-28T15:50:14.074" v="4462" actId="1035"/>
          <ac:picMkLst>
            <pc:docMk/>
            <pc:sldMk cId="614847301" sldId="279"/>
            <ac:picMk id="5" creationId="{BFAB8CDF-3702-45E6-9E56-D37E4C066BB5}"/>
          </ac:picMkLst>
        </pc:picChg>
      </pc:sldChg>
      <pc:sldChg chg="modSp add mod">
        <pc:chgData name="Manuel Setyo" userId="46d04cb0-3562-44e6-ad1c-810d1de78062" providerId="ADAL" clId="{6C20CF95-36AE-4A07-80D2-D31576C24D29}" dt="2021-04-28T15:50:23.299" v="4527" actId="1035"/>
        <pc:sldMkLst>
          <pc:docMk/>
          <pc:sldMk cId="2860559097" sldId="280"/>
        </pc:sldMkLst>
        <pc:picChg chg="mod">
          <ac:chgData name="Manuel Setyo" userId="46d04cb0-3562-44e6-ad1c-810d1de78062" providerId="ADAL" clId="{6C20CF95-36AE-4A07-80D2-D31576C24D29}" dt="2021-04-28T15:50:23.299" v="4527" actId="1035"/>
          <ac:picMkLst>
            <pc:docMk/>
            <pc:sldMk cId="2860559097" sldId="280"/>
            <ac:picMk id="5" creationId="{BFAB8CDF-3702-45E6-9E56-D37E4C066BB5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53:08.798" v="4681" actId="20577"/>
        <pc:sldMkLst>
          <pc:docMk/>
          <pc:sldMk cId="1873079038" sldId="281"/>
        </pc:sldMkLst>
        <pc:spChg chg="mod">
          <ac:chgData name="Manuel Setyo" userId="46d04cb0-3562-44e6-ad1c-810d1de78062" providerId="ADAL" clId="{6C20CF95-36AE-4A07-80D2-D31576C24D29}" dt="2021-04-28T15:53:08.798" v="4681" actId="20577"/>
          <ac:spMkLst>
            <pc:docMk/>
            <pc:sldMk cId="1873079038" sldId="281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5:52:10.582" v="4552" actId="13244"/>
          <ac:picMkLst>
            <pc:docMk/>
            <pc:sldMk cId="1873079038" sldId="281"/>
            <ac:picMk id="3" creationId="{86AC1875-5367-4148-B9C4-F6B91C5F8546}"/>
          </ac:picMkLst>
        </pc:picChg>
        <pc:picChg chg="del">
          <ac:chgData name="Manuel Setyo" userId="46d04cb0-3562-44e6-ad1c-810d1de78062" providerId="ADAL" clId="{6C20CF95-36AE-4A07-80D2-D31576C24D29}" dt="2021-04-28T15:52:12.141" v="4553" actId="478"/>
          <ac:picMkLst>
            <pc:docMk/>
            <pc:sldMk cId="1873079038" sldId="281"/>
            <ac:picMk id="5" creationId="{BFAB8CDF-3702-45E6-9E56-D37E4C066BB5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3:16.006" v="4682"/>
        <pc:sldMkLst>
          <pc:docMk/>
          <pc:sldMk cId="1308028167" sldId="282"/>
        </pc:sldMkLst>
        <pc:spChg chg="mod">
          <ac:chgData name="Manuel Setyo" userId="46d04cb0-3562-44e6-ad1c-810d1de78062" providerId="ADAL" clId="{6C20CF95-36AE-4A07-80D2-D31576C24D29}" dt="2021-04-28T15:53:16.006" v="4682"/>
          <ac:spMkLst>
            <pc:docMk/>
            <pc:sldMk cId="1308028167" sldId="282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52:27.679" v="4656" actId="1035"/>
          <ac:picMkLst>
            <pc:docMk/>
            <pc:sldMk cId="1308028167" sldId="282"/>
            <ac:picMk id="3" creationId="{86AC1875-5367-4148-B9C4-F6B91C5F8546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55:06.665" v="4878" actId="20577"/>
        <pc:sldMkLst>
          <pc:docMk/>
          <pc:sldMk cId="3793524555" sldId="283"/>
        </pc:sldMkLst>
        <pc:spChg chg="mod">
          <ac:chgData name="Manuel Setyo" userId="46d04cb0-3562-44e6-ad1c-810d1de78062" providerId="ADAL" clId="{6C20CF95-36AE-4A07-80D2-D31576C24D29}" dt="2021-04-28T15:55:06.665" v="4878" actId="20577"/>
          <ac:spMkLst>
            <pc:docMk/>
            <pc:sldMk cId="3793524555" sldId="283"/>
            <ac:spMk id="21" creationId="{5889818A-C56C-4709-86BF-5B29F01BA050}"/>
          </ac:spMkLst>
        </pc:spChg>
        <pc:picChg chg="del">
          <ac:chgData name="Manuel Setyo" userId="46d04cb0-3562-44e6-ad1c-810d1de78062" providerId="ADAL" clId="{6C20CF95-36AE-4A07-80D2-D31576C24D29}" dt="2021-04-28T15:54:21.234" v="4690" actId="478"/>
          <ac:picMkLst>
            <pc:docMk/>
            <pc:sldMk cId="3793524555" sldId="283"/>
            <ac:picMk id="3" creationId="{86AC1875-5367-4148-B9C4-F6B91C5F8546}"/>
          </ac:picMkLst>
        </pc:picChg>
        <pc:picChg chg="add mod ord">
          <ac:chgData name="Manuel Setyo" userId="46d04cb0-3562-44e6-ad1c-810d1de78062" providerId="ADAL" clId="{6C20CF95-36AE-4A07-80D2-D31576C24D29}" dt="2021-04-28T15:54:19.874" v="4689" actId="13244"/>
          <ac:picMkLst>
            <pc:docMk/>
            <pc:sldMk cId="3793524555" sldId="283"/>
            <ac:picMk id="5" creationId="{26E24089-6FB8-410E-B7BA-9B64F4E04FA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5:12.088" v="4879"/>
        <pc:sldMkLst>
          <pc:docMk/>
          <pc:sldMk cId="903776479" sldId="284"/>
        </pc:sldMkLst>
        <pc:spChg chg="mod">
          <ac:chgData name="Manuel Setyo" userId="46d04cb0-3562-44e6-ad1c-810d1de78062" providerId="ADAL" clId="{6C20CF95-36AE-4A07-80D2-D31576C24D29}" dt="2021-04-28T15:55:12.088" v="4879"/>
          <ac:spMkLst>
            <pc:docMk/>
            <pc:sldMk cId="903776479" sldId="284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54:37.421" v="4789" actId="1035"/>
          <ac:picMkLst>
            <pc:docMk/>
            <pc:sldMk cId="903776479" sldId="284"/>
            <ac:picMk id="5" creationId="{26E24089-6FB8-410E-B7BA-9B64F4E04FA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5:14.864" v="4880"/>
        <pc:sldMkLst>
          <pc:docMk/>
          <pc:sldMk cId="1540417838" sldId="285"/>
        </pc:sldMkLst>
        <pc:spChg chg="mod">
          <ac:chgData name="Manuel Setyo" userId="46d04cb0-3562-44e6-ad1c-810d1de78062" providerId="ADAL" clId="{6C20CF95-36AE-4A07-80D2-D31576C24D29}" dt="2021-04-28T15:55:14.864" v="4880"/>
          <ac:spMkLst>
            <pc:docMk/>
            <pc:sldMk cId="1540417838" sldId="285"/>
            <ac:spMk id="21" creationId="{5889818A-C56C-4709-86BF-5B29F01BA050}"/>
          </ac:spMkLst>
        </pc:spChg>
        <pc:picChg chg="mod">
          <ac:chgData name="Manuel Setyo" userId="46d04cb0-3562-44e6-ad1c-810d1de78062" providerId="ADAL" clId="{6C20CF95-36AE-4A07-80D2-D31576C24D29}" dt="2021-04-28T15:54:54.192" v="4862" actId="1035"/>
          <ac:picMkLst>
            <pc:docMk/>
            <pc:sldMk cId="1540417838" sldId="285"/>
            <ac:picMk id="5" creationId="{26E24089-6FB8-410E-B7BA-9B64F4E04FAC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56:36.712" v="4893" actId="20577"/>
        <pc:sldMkLst>
          <pc:docMk/>
          <pc:sldMk cId="2748954482" sldId="286"/>
        </pc:sldMkLst>
        <pc:spChg chg="mod">
          <ac:chgData name="Manuel Setyo" userId="46d04cb0-3562-44e6-ad1c-810d1de78062" providerId="ADAL" clId="{6C20CF95-36AE-4A07-80D2-D31576C24D29}" dt="2021-04-28T15:56:36.712" v="4893" actId="20577"/>
          <ac:spMkLst>
            <pc:docMk/>
            <pc:sldMk cId="2748954482" sldId="286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5:56:23.198" v="4887" actId="13244"/>
          <ac:picMkLst>
            <pc:docMk/>
            <pc:sldMk cId="2748954482" sldId="286"/>
            <ac:picMk id="3" creationId="{A4D75DB0-5107-4112-8C36-D9C3B33446D6}"/>
          </ac:picMkLst>
        </pc:picChg>
        <pc:picChg chg="del">
          <ac:chgData name="Manuel Setyo" userId="46d04cb0-3562-44e6-ad1c-810d1de78062" providerId="ADAL" clId="{6C20CF95-36AE-4A07-80D2-D31576C24D29}" dt="2021-04-28T15:56:25.022" v="4888" actId="478"/>
          <ac:picMkLst>
            <pc:docMk/>
            <pc:sldMk cId="2748954482" sldId="286"/>
            <ac:picMk id="5" creationId="{26E24089-6FB8-410E-B7BA-9B64F4E04FA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7:30.195" v="5123"/>
        <pc:sldMkLst>
          <pc:docMk/>
          <pc:sldMk cId="3325377105" sldId="287"/>
        </pc:sldMkLst>
        <pc:picChg chg="mod">
          <ac:chgData name="Manuel Setyo" userId="46d04cb0-3562-44e6-ad1c-810d1de78062" providerId="ADAL" clId="{6C20CF95-36AE-4A07-80D2-D31576C24D29}" dt="2021-04-28T15:56:55.238" v="4955" actId="1035"/>
          <ac:picMkLst>
            <pc:docMk/>
            <pc:sldMk cId="3325377105" sldId="287"/>
            <ac:picMk id="3" creationId="{A4D75DB0-5107-4112-8C36-D9C3B33446D6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7:30.195" v="5123"/>
        <pc:sldMkLst>
          <pc:docMk/>
          <pc:sldMk cId="2717785369" sldId="288"/>
        </pc:sldMkLst>
        <pc:picChg chg="mod">
          <ac:chgData name="Manuel Setyo" userId="46d04cb0-3562-44e6-ad1c-810d1de78062" providerId="ADAL" clId="{6C20CF95-36AE-4A07-80D2-D31576C24D29}" dt="2021-04-28T15:57:03.995" v="5019" actId="1035"/>
          <ac:picMkLst>
            <pc:docMk/>
            <pc:sldMk cId="2717785369" sldId="288"/>
            <ac:picMk id="3" creationId="{A4D75DB0-5107-4112-8C36-D9C3B33446D6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5:57:30.195" v="5123"/>
        <pc:sldMkLst>
          <pc:docMk/>
          <pc:sldMk cId="1907646840" sldId="289"/>
        </pc:sldMkLst>
        <pc:picChg chg="mod">
          <ac:chgData name="Manuel Setyo" userId="46d04cb0-3562-44e6-ad1c-810d1de78062" providerId="ADAL" clId="{6C20CF95-36AE-4A07-80D2-D31576C24D29}" dt="2021-04-28T15:57:12.301" v="5078" actId="1035"/>
          <ac:picMkLst>
            <pc:docMk/>
            <pc:sldMk cId="1907646840" sldId="289"/>
            <ac:picMk id="3" creationId="{A4D75DB0-5107-4112-8C36-D9C3B33446D6}"/>
          </ac:picMkLst>
        </pc:picChg>
      </pc:sldChg>
      <pc:sldChg chg="modSp add mod">
        <pc:chgData name="Manuel Setyo" userId="46d04cb0-3562-44e6-ad1c-810d1de78062" providerId="ADAL" clId="{6C20CF95-36AE-4A07-80D2-D31576C24D29}" dt="2021-04-28T15:57:19.382" v="5111" actId="1036"/>
        <pc:sldMkLst>
          <pc:docMk/>
          <pc:sldMk cId="3621951560" sldId="290"/>
        </pc:sldMkLst>
        <pc:picChg chg="mod">
          <ac:chgData name="Manuel Setyo" userId="46d04cb0-3562-44e6-ad1c-810d1de78062" providerId="ADAL" clId="{6C20CF95-36AE-4A07-80D2-D31576C24D29}" dt="2021-04-28T15:57:19.382" v="5111" actId="1036"/>
          <ac:picMkLst>
            <pc:docMk/>
            <pc:sldMk cId="3621951560" sldId="290"/>
            <ac:picMk id="3" creationId="{A4D75DB0-5107-4112-8C36-D9C3B33446D6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5:58:51.449" v="5140" actId="20577"/>
        <pc:sldMkLst>
          <pc:docMk/>
          <pc:sldMk cId="2768794757" sldId="291"/>
        </pc:sldMkLst>
        <pc:spChg chg="mod">
          <ac:chgData name="Manuel Setyo" userId="46d04cb0-3562-44e6-ad1c-810d1de78062" providerId="ADAL" clId="{6C20CF95-36AE-4A07-80D2-D31576C24D29}" dt="2021-04-28T15:58:51.449" v="5140" actId="20577"/>
          <ac:spMkLst>
            <pc:docMk/>
            <pc:sldMk cId="2768794757" sldId="291"/>
            <ac:spMk id="21" creationId="{5889818A-C56C-4709-86BF-5B29F01BA050}"/>
          </ac:spMkLst>
        </pc:spChg>
        <pc:picChg chg="del">
          <ac:chgData name="Manuel Setyo" userId="46d04cb0-3562-44e6-ad1c-810d1de78062" providerId="ADAL" clId="{6C20CF95-36AE-4A07-80D2-D31576C24D29}" dt="2021-04-28T15:58:42.876" v="5133" actId="478"/>
          <ac:picMkLst>
            <pc:docMk/>
            <pc:sldMk cId="2768794757" sldId="291"/>
            <ac:picMk id="3" creationId="{A4D75DB0-5107-4112-8C36-D9C3B33446D6}"/>
          </ac:picMkLst>
        </pc:picChg>
        <pc:picChg chg="add mod ord">
          <ac:chgData name="Manuel Setyo" userId="46d04cb0-3562-44e6-ad1c-810d1de78062" providerId="ADAL" clId="{6C20CF95-36AE-4A07-80D2-D31576C24D29}" dt="2021-04-28T15:58:41.156" v="5132" actId="13244"/>
          <ac:picMkLst>
            <pc:docMk/>
            <pc:sldMk cId="2768794757" sldId="291"/>
            <ac:picMk id="5" creationId="{196AC8FE-36D2-46EA-8AEE-A740239A597D}"/>
          </ac:picMkLst>
        </pc:picChg>
      </pc:sldChg>
      <pc:sldChg chg="addSp delSp modSp add mod">
        <pc:chgData name="Manuel Setyo" userId="46d04cb0-3562-44e6-ad1c-810d1de78062" providerId="ADAL" clId="{6C20CF95-36AE-4A07-80D2-D31576C24D29}" dt="2021-04-28T15:59:37.861" v="5157" actId="478"/>
        <pc:sldMkLst>
          <pc:docMk/>
          <pc:sldMk cId="951337897" sldId="292"/>
        </pc:sldMkLst>
        <pc:spChg chg="mod">
          <ac:chgData name="Manuel Setyo" userId="46d04cb0-3562-44e6-ad1c-810d1de78062" providerId="ADAL" clId="{6C20CF95-36AE-4A07-80D2-D31576C24D29}" dt="2021-04-28T15:59:03.463" v="5149" actId="20577"/>
          <ac:spMkLst>
            <pc:docMk/>
            <pc:sldMk cId="951337897" sldId="292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5:59:36.453" v="5156" actId="13244"/>
          <ac:picMkLst>
            <pc:docMk/>
            <pc:sldMk cId="951337897" sldId="292"/>
            <ac:picMk id="3" creationId="{40DECAFC-680E-42D1-9DE2-E2C6AC0FB08B}"/>
          </ac:picMkLst>
        </pc:picChg>
        <pc:picChg chg="del">
          <ac:chgData name="Manuel Setyo" userId="46d04cb0-3562-44e6-ad1c-810d1de78062" providerId="ADAL" clId="{6C20CF95-36AE-4A07-80D2-D31576C24D29}" dt="2021-04-28T15:59:37.861" v="5157" actId="478"/>
          <ac:picMkLst>
            <pc:docMk/>
            <pc:sldMk cId="951337897" sldId="292"/>
            <ac:picMk id="5" creationId="{196AC8FE-36D2-46EA-8AEE-A740239A597D}"/>
          </ac:picMkLst>
        </pc:picChg>
      </pc:sldChg>
      <pc:sldChg chg="addSp modSp add mod ord">
        <pc:chgData name="Manuel Setyo" userId="46d04cb0-3562-44e6-ad1c-810d1de78062" providerId="ADAL" clId="{6C20CF95-36AE-4A07-80D2-D31576C24D29}" dt="2021-04-28T16:09:59.305" v="5600"/>
        <pc:sldMkLst>
          <pc:docMk/>
          <pc:sldMk cId="3000515367" sldId="293"/>
        </pc:sldMkLst>
        <pc:spChg chg="mod">
          <ac:chgData name="Manuel Setyo" userId="46d04cb0-3562-44e6-ad1c-810d1de78062" providerId="ADAL" clId="{6C20CF95-36AE-4A07-80D2-D31576C24D29}" dt="2021-04-28T16:07:09.932" v="5164" actId="20577"/>
          <ac:spMkLst>
            <pc:docMk/>
            <pc:sldMk cId="3000515367" sldId="293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6:07:52.419" v="5174" actId="14100"/>
          <ac:picMkLst>
            <pc:docMk/>
            <pc:sldMk cId="3000515367" sldId="293"/>
            <ac:picMk id="5" creationId="{90FBE0E7-562D-4CBB-A5FD-A60609741564}"/>
          </ac:picMkLst>
        </pc:picChg>
      </pc:sldChg>
      <pc:sldChg chg="modSp add mod ord modTransition">
        <pc:chgData name="Manuel Setyo" userId="46d04cb0-3562-44e6-ad1c-810d1de78062" providerId="ADAL" clId="{6C20CF95-36AE-4A07-80D2-D31576C24D29}" dt="2021-04-28T16:09:59.305" v="5600"/>
        <pc:sldMkLst>
          <pc:docMk/>
          <pc:sldMk cId="2392662341" sldId="294"/>
        </pc:sldMkLst>
        <pc:picChg chg="mod">
          <ac:chgData name="Manuel Setyo" userId="46d04cb0-3562-44e6-ad1c-810d1de78062" providerId="ADAL" clId="{6C20CF95-36AE-4A07-80D2-D31576C24D29}" dt="2021-04-28T16:08:17.711" v="5265" actId="1035"/>
          <ac:picMkLst>
            <pc:docMk/>
            <pc:sldMk cId="2392662341" sldId="294"/>
            <ac:picMk id="5" creationId="{90FBE0E7-562D-4CBB-A5FD-A60609741564}"/>
          </ac:picMkLst>
        </pc:picChg>
      </pc:sldChg>
      <pc:sldChg chg="modSp add mod ord modTransition">
        <pc:chgData name="Manuel Setyo" userId="46d04cb0-3562-44e6-ad1c-810d1de78062" providerId="ADAL" clId="{6C20CF95-36AE-4A07-80D2-D31576C24D29}" dt="2021-04-28T16:09:59.305" v="5600"/>
        <pc:sldMkLst>
          <pc:docMk/>
          <pc:sldMk cId="404025456" sldId="295"/>
        </pc:sldMkLst>
        <pc:picChg chg="mod">
          <ac:chgData name="Manuel Setyo" userId="46d04cb0-3562-44e6-ad1c-810d1de78062" providerId="ADAL" clId="{6C20CF95-36AE-4A07-80D2-D31576C24D29}" dt="2021-04-28T16:08:32.486" v="5410" actId="1036"/>
          <ac:picMkLst>
            <pc:docMk/>
            <pc:sldMk cId="404025456" sldId="295"/>
            <ac:picMk id="5" creationId="{90FBE0E7-562D-4CBB-A5FD-A60609741564}"/>
          </ac:picMkLst>
        </pc:picChg>
      </pc:sldChg>
      <pc:sldChg chg="modSp add mod ord modTransition">
        <pc:chgData name="Manuel Setyo" userId="46d04cb0-3562-44e6-ad1c-810d1de78062" providerId="ADAL" clId="{6C20CF95-36AE-4A07-80D2-D31576C24D29}" dt="2021-04-28T16:09:59.305" v="5600"/>
        <pc:sldMkLst>
          <pc:docMk/>
          <pc:sldMk cId="1332035810" sldId="296"/>
        </pc:sldMkLst>
        <pc:picChg chg="mod">
          <ac:chgData name="Manuel Setyo" userId="46d04cb0-3562-44e6-ad1c-810d1de78062" providerId="ADAL" clId="{6C20CF95-36AE-4A07-80D2-D31576C24D29}" dt="2021-04-28T16:08:46.969" v="5466" actId="1036"/>
          <ac:picMkLst>
            <pc:docMk/>
            <pc:sldMk cId="1332035810" sldId="296"/>
            <ac:picMk id="5" creationId="{90FBE0E7-562D-4CBB-A5FD-A60609741564}"/>
          </ac:picMkLst>
        </pc:picChg>
      </pc:sldChg>
      <pc:sldChg chg="modSp add mod ord modTransition">
        <pc:chgData name="Manuel Setyo" userId="46d04cb0-3562-44e6-ad1c-810d1de78062" providerId="ADAL" clId="{6C20CF95-36AE-4A07-80D2-D31576C24D29}" dt="2021-04-28T16:09:59.305" v="5600"/>
        <pc:sldMkLst>
          <pc:docMk/>
          <pc:sldMk cId="581242900" sldId="297"/>
        </pc:sldMkLst>
        <pc:picChg chg="mod">
          <ac:chgData name="Manuel Setyo" userId="46d04cb0-3562-44e6-ad1c-810d1de78062" providerId="ADAL" clId="{6C20CF95-36AE-4A07-80D2-D31576C24D29}" dt="2021-04-28T16:09:15.185" v="5586" actId="1036"/>
          <ac:picMkLst>
            <pc:docMk/>
            <pc:sldMk cId="581242900" sldId="297"/>
            <ac:picMk id="5" creationId="{90FBE0E7-562D-4CBB-A5FD-A60609741564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6:11:06.874" v="5615" actId="478"/>
        <pc:sldMkLst>
          <pc:docMk/>
          <pc:sldMk cId="2070113278" sldId="298"/>
        </pc:sldMkLst>
        <pc:spChg chg="mod">
          <ac:chgData name="Manuel Setyo" userId="46d04cb0-3562-44e6-ad1c-810d1de78062" providerId="ADAL" clId="{6C20CF95-36AE-4A07-80D2-D31576C24D29}" dt="2021-04-28T16:10:39.254" v="5607" actId="20577"/>
          <ac:spMkLst>
            <pc:docMk/>
            <pc:sldMk cId="2070113278" sldId="298"/>
            <ac:spMk id="21" creationId="{5889818A-C56C-4709-86BF-5B29F01BA050}"/>
          </ac:spMkLst>
        </pc:spChg>
        <pc:picChg chg="del">
          <ac:chgData name="Manuel Setyo" userId="46d04cb0-3562-44e6-ad1c-810d1de78062" providerId="ADAL" clId="{6C20CF95-36AE-4A07-80D2-D31576C24D29}" dt="2021-04-28T16:11:06.874" v="5615" actId="478"/>
          <ac:picMkLst>
            <pc:docMk/>
            <pc:sldMk cId="2070113278" sldId="298"/>
            <ac:picMk id="3" creationId="{40DECAFC-680E-42D1-9DE2-E2C6AC0FB08B}"/>
          </ac:picMkLst>
        </pc:picChg>
        <pc:picChg chg="del">
          <ac:chgData name="Manuel Setyo" userId="46d04cb0-3562-44e6-ad1c-810d1de78062" providerId="ADAL" clId="{6C20CF95-36AE-4A07-80D2-D31576C24D29}" dt="2021-04-28T16:11:05.378" v="5614" actId="478"/>
          <ac:picMkLst>
            <pc:docMk/>
            <pc:sldMk cId="2070113278" sldId="298"/>
            <ac:picMk id="5" creationId="{90FBE0E7-562D-4CBB-A5FD-A60609741564}"/>
          </ac:picMkLst>
        </pc:picChg>
        <pc:picChg chg="add mod ord">
          <ac:chgData name="Manuel Setyo" userId="46d04cb0-3562-44e6-ad1c-810d1de78062" providerId="ADAL" clId="{6C20CF95-36AE-4A07-80D2-D31576C24D29}" dt="2021-04-28T16:11:03.210" v="5613" actId="13244"/>
          <ac:picMkLst>
            <pc:docMk/>
            <pc:sldMk cId="2070113278" sldId="298"/>
            <ac:picMk id="6" creationId="{7B4B0135-AC70-4DE6-9594-8BF6D2E7182F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1:33.897" v="5710"/>
        <pc:sldMkLst>
          <pc:docMk/>
          <pc:sldMk cId="1459864464" sldId="299"/>
        </pc:sldMkLst>
        <pc:picChg chg="mod">
          <ac:chgData name="Manuel Setyo" userId="46d04cb0-3562-44e6-ad1c-810d1de78062" providerId="ADAL" clId="{6C20CF95-36AE-4A07-80D2-D31576C24D29}" dt="2021-04-28T16:11:23.893" v="5698" actId="1036"/>
          <ac:picMkLst>
            <pc:docMk/>
            <pc:sldMk cId="1459864464" sldId="299"/>
            <ac:picMk id="6" creationId="{7B4B0135-AC70-4DE6-9594-8BF6D2E7182F}"/>
          </ac:picMkLst>
        </pc:picChg>
      </pc:sldChg>
      <pc:sldChg chg="addSp delSp modSp add mod ord">
        <pc:chgData name="Manuel Setyo" userId="46d04cb0-3562-44e6-ad1c-810d1de78062" providerId="ADAL" clId="{6C20CF95-36AE-4A07-80D2-D31576C24D29}" dt="2021-04-28T16:12:41.057" v="5729" actId="478"/>
        <pc:sldMkLst>
          <pc:docMk/>
          <pc:sldMk cId="1683629614" sldId="300"/>
        </pc:sldMkLst>
        <pc:spChg chg="mod">
          <ac:chgData name="Manuel Setyo" userId="46d04cb0-3562-44e6-ad1c-810d1de78062" providerId="ADAL" clId="{6C20CF95-36AE-4A07-80D2-D31576C24D29}" dt="2021-04-28T16:12:03.139" v="5722" actId="20577"/>
          <ac:spMkLst>
            <pc:docMk/>
            <pc:sldMk cId="1683629614" sldId="300"/>
            <ac:spMk id="21" creationId="{5889818A-C56C-4709-86BF-5B29F01BA050}"/>
          </ac:spMkLst>
        </pc:spChg>
        <pc:picChg chg="add mod ord">
          <ac:chgData name="Manuel Setyo" userId="46d04cb0-3562-44e6-ad1c-810d1de78062" providerId="ADAL" clId="{6C20CF95-36AE-4A07-80D2-D31576C24D29}" dt="2021-04-28T16:12:39.066" v="5728" actId="13244"/>
          <ac:picMkLst>
            <pc:docMk/>
            <pc:sldMk cId="1683629614" sldId="300"/>
            <ac:picMk id="3" creationId="{BFD9FF80-B3F9-4883-84A0-73D061A9B66C}"/>
          </ac:picMkLst>
        </pc:picChg>
        <pc:picChg chg="del">
          <ac:chgData name="Manuel Setyo" userId="46d04cb0-3562-44e6-ad1c-810d1de78062" providerId="ADAL" clId="{6C20CF95-36AE-4A07-80D2-D31576C24D29}" dt="2021-04-28T16:12:41.057" v="5729" actId="478"/>
          <ac:picMkLst>
            <pc:docMk/>
            <pc:sldMk cId="1683629614" sldId="300"/>
            <ac:picMk id="6" creationId="{7B4B0135-AC70-4DE6-9594-8BF6D2E7182F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4:29.669" v="6262"/>
        <pc:sldMkLst>
          <pc:docMk/>
          <pc:sldMk cId="2674591439" sldId="301"/>
        </pc:sldMkLst>
        <pc:picChg chg="mod">
          <ac:chgData name="Manuel Setyo" userId="46d04cb0-3562-44e6-ad1c-810d1de78062" providerId="ADAL" clId="{6C20CF95-36AE-4A07-80D2-D31576C24D29}" dt="2021-04-28T16:12:56.716" v="5789" actId="1035"/>
          <ac:picMkLst>
            <pc:docMk/>
            <pc:sldMk cId="2674591439" sldId="301"/>
            <ac:picMk id="3" creationId="{BFD9FF80-B3F9-4883-84A0-73D061A9B66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4:29.669" v="6262"/>
        <pc:sldMkLst>
          <pc:docMk/>
          <pc:sldMk cId="3654900068" sldId="302"/>
        </pc:sldMkLst>
        <pc:picChg chg="mod">
          <ac:chgData name="Manuel Setyo" userId="46d04cb0-3562-44e6-ad1c-810d1de78062" providerId="ADAL" clId="{6C20CF95-36AE-4A07-80D2-D31576C24D29}" dt="2021-04-28T16:13:28.137" v="5939" actId="1035"/>
          <ac:picMkLst>
            <pc:docMk/>
            <pc:sldMk cId="3654900068" sldId="302"/>
            <ac:picMk id="3" creationId="{BFD9FF80-B3F9-4883-84A0-73D061A9B66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4:29.669" v="6262"/>
        <pc:sldMkLst>
          <pc:docMk/>
          <pc:sldMk cId="1672403026" sldId="303"/>
        </pc:sldMkLst>
        <pc:picChg chg="mod">
          <ac:chgData name="Manuel Setyo" userId="46d04cb0-3562-44e6-ad1c-810d1de78062" providerId="ADAL" clId="{6C20CF95-36AE-4A07-80D2-D31576C24D29}" dt="2021-04-28T16:13:40.939" v="6032" actId="1035"/>
          <ac:picMkLst>
            <pc:docMk/>
            <pc:sldMk cId="1672403026" sldId="303"/>
            <ac:picMk id="3" creationId="{BFD9FF80-B3F9-4883-84A0-73D061A9B66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4:29.669" v="6262"/>
        <pc:sldMkLst>
          <pc:docMk/>
          <pc:sldMk cId="138475169" sldId="304"/>
        </pc:sldMkLst>
        <pc:picChg chg="mod">
          <ac:chgData name="Manuel Setyo" userId="46d04cb0-3562-44e6-ad1c-810d1de78062" providerId="ADAL" clId="{6C20CF95-36AE-4A07-80D2-D31576C24D29}" dt="2021-04-28T16:13:52.830" v="6119" actId="1036"/>
          <ac:picMkLst>
            <pc:docMk/>
            <pc:sldMk cId="138475169" sldId="304"/>
            <ac:picMk id="3" creationId="{BFD9FF80-B3F9-4883-84A0-73D061A9B66C}"/>
          </ac:picMkLst>
        </pc:picChg>
      </pc:sldChg>
      <pc:sldChg chg="modSp add mod modTransition">
        <pc:chgData name="Manuel Setyo" userId="46d04cb0-3562-44e6-ad1c-810d1de78062" providerId="ADAL" clId="{6C20CF95-36AE-4A07-80D2-D31576C24D29}" dt="2021-04-28T16:14:15.674" v="6248"/>
        <pc:sldMkLst>
          <pc:docMk/>
          <pc:sldMk cId="74736027" sldId="305"/>
        </pc:sldMkLst>
        <pc:picChg chg="mod">
          <ac:chgData name="Manuel Setyo" userId="46d04cb0-3562-44e6-ad1c-810d1de78062" providerId="ADAL" clId="{6C20CF95-36AE-4A07-80D2-D31576C24D29}" dt="2021-04-28T16:14:06.959" v="6224" actId="1035"/>
          <ac:picMkLst>
            <pc:docMk/>
            <pc:sldMk cId="74736027" sldId="305"/>
            <ac:picMk id="3" creationId="{BFD9FF80-B3F9-4883-84A0-73D061A9B66C}"/>
          </ac:picMkLst>
        </pc:picChg>
      </pc:sldChg>
      <pc:sldChg chg="addSp delSp modSp add mod ord setBg delAnim modAnim setClrOvrMap">
        <pc:chgData name="Manuel Setyo" userId="46d04cb0-3562-44e6-ad1c-810d1de78062" providerId="ADAL" clId="{6C20CF95-36AE-4A07-80D2-D31576C24D29}" dt="2021-04-28T17:16:17.265" v="6446"/>
        <pc:sldMkLst>
          <pc:docMk/>
          <pc:sldMk cId="516642152" sldId="306"/>
        </pc:sldMkLst>
        <pc:spChg chg="add mod">
          <ac:chgData name="Manuel Setyo" userId="46d04cb0-3562-44e6-ad1c-810d1de78062" providerId="ADAL" clId="{6C20CF95-36AE-4A07-80D2-D31576C24D29}" dt="2021-04-28T16:23:57.669" v="6385" actId="164"/>
          <ac:spMkLst>
            <pc:docMk/>
            <pc:sldMk cId="516642152" sldId="306"/>
            <ac:spMk id="2" creationId="{80347330-4B14-4699-9931-9EF629FCCBAC}"/>
          </ac:spMkLst>
        </pc:spChg>
        <pc:spChg chg="add del">
          <ac:chgData name="Manuel Setyo" userId="46d04cb0-3562-44e6-ad1c-810d1de78062" providerId="ADAL" clId="{6C20CF95-36AE-4A07-80D2-D31576C24D29}" dt="2021-04-28T16:22:49.173" v="6377" actId="11529"/>
          <ac:spMkLst>
            <pc:docMk/>
            <pc:sldMk cId="516642152" sldId="306"/>
            <ac:spMk id="4" creationId="{39F42801-1927-41FE-8206-98E2879CE9A9}"/>
          </ac:spMkLst>
        </pc:spChg>
        <pc:spChg chg="add del">
          <ac:chgData name="Manuel Setyo" userId="46d04cb0-3562-44e6-ad1c-810d1de78062" providerId="ADAL" clId="{6C20CF95-36AE-4A07-80D2-D31576C24D29}" dt="2021-04-28T16:23:07.224" v="6379" actId="11529"/>
          <ac:spMkLst>
            <pc:docMk/>
            <pc:sldMk cId="516642152" sldId="306"/>
            <ac:spMk id="5" creationId="{B5581359-ECF1-4957-AEC3-ADD02FBFD940}"/>
          </ac:spMkLst>
        </pc:spChg>
        <pc:spChg chg="add mod">
          <ac:chgData name="Manuel Setyo" userId="46d04cb0-3562-44e6-ad1c-810d1de78062" providerId="ADAL" clId="{6C20CF95-36AE-4A07-80D2-D31576C24D29}" dt="2021-04-28T16:23:57.669" v="6385" actId="164"/>
          <ac:spMkLst>
            <pc:docMk/>
            <pc:sldMk cId="516642152" sldId="306"/>
            <ac:spMk id="8" creationId="{C5F7385E-2E2E-476A-B53A-264E2C50CFC4}"/>
          </ac:spMkLst>
        </pc:spChg>
        <pc:spChg chg="mod ord">
          <ac:chgData name="Manuel Setyo" userId="46d04cb0-3562-44e6-ad1c-810d1de78062" providerId="ADAL" clId="{6C20CF95-36AE-4A07-80D2-D31576C24D29}" dt="2021-04-28T17:14:43.411" v="6435" actId="26606"/>
          <ac:spMkLst>
            <pc:docMk/>
            <pc:sldMk cId="516642152" sldId="306"/>
            <ac:spMk id="9" creationId="{1C310D6E-2616-475A-89ED-6A206B8C2162}"/>
          </ac:spMkLst>
        </pc:spChg>
        <pc:spChg chg="add del">
          <ac:chgData name="Manuel Setyo" userId="46d04cb0-3562-44e6-ad1c-810d1de78062" providerId="ADAL" clId="{6C20CF95-36AE-4A07-80D2-D31576C24D29}" dt="2021-04-28T17:14:43.408" v="6434" actId="26606"/>
          <ac:spMkLst>
            <pc:docMk/>
            <pc:sldMk cId="516642152" sldId="306"/>
            <ac:spMk id="12" creationId="{B670DBD5-770C-4383-9F54-5B86E86BD5BB}"/>
          </ac:spMkLst>
        </pc:spChg>
        <pc:spChg chg="add del">
          <ac:chgData name="Manuel Setyo" userId="46d04cb0-3562-44e6-ad1c-810d1de78062" providerId="ADAL" clId="{6C20CF95-36AE-4A07-80D2-D31576C24D29}" dt="2021-04-28T17:14:33.363" v="6426" actId="26606"/>
          <ac:spMkLst>
            <pc:docMk/>
            <pc:sldMk cId="516642152" sldId="306"/>
            <ac:spMk id="14" creationId="{0D1D8088-559A-46A5-A801-CDF0B9476BED}"/>
          </ac:spMkLst>
        </pc:spChg>
        <pc:spChg chg="add">
          <ac:chgData name="Manuel Setyo" userId="46d04cb0-3562-44e6-ad1c-810d1de78062" providerId="ADAL" clId="{6C20CF95-36AE-4A07-80D2-D31576C24D29}" dt="2021-04-28T17:14:43.411" v="6435" actId="26606"/>
          <ac:spMkLst>
            <pc:docMk/>
            <pc:sldMk cId="516642152" sldId="306"/>
            <ac:spMk id="15" creationId="{42A4FC2C-047E-45A5-965D-8E1E3BF09BC6}"/>
          </ac:spMkLst>
        </pc:spChg>
        <pc:spChg chg="add del">
          <ac:chgData name="Manuel Setyo" userId="46d04cb0-3562-44e6-ad1c-810d1de78062" providerId="ADAL" clId="{6C20CF95-36AE-4A07-80D2-D31576C24D29}" dt="2021-04-28T17:14:33.363" v="6426" actId="26606"/>
          <ac:spMkLst>
            <pc:docMk/>
            <pc:sldMk cId="516642152" sldId="306"/>
            <ac:spMk id="20" creationId="{3776B14B-F2F4-4825-8DA8-8C7A0F2B3960}"/>
          </ac:spMkLst>
        </pc:spChg>
        <pc:spChg chg="del mod">
          <ac:chgData name="Manuel Setyo" userId="46d04cb0-3562-44e6-ad1c-810d1de78062" providerId="ADAL" clId="{6C20CF95-36AE-4A07-80D2-D31576C24D29}" dt="2021-04-28T17:13:28.659" v="6419" actId="478"/>
          <ac:spMkLst>
            <pc:docMk/>
            <pc:sldMk cId="516642152" sldId="306"/>
            <ac:spMk id="21" creationId="{5889818A-C56C-4709-86BF-5B29F01BA050}"/>
          </ac:spMkLst>
        </pc:spChg>
        <pc:spChg chg="add del">
          <ac:chgData name="Manuel Setyo" userId="46d04cb0-3562-44e6-ad1c-810d1de78062" providerId="ADAL" clId="{6C20CF95-36AE-4A07-80D2-D31576C24D29}" dt="2021-04-28T17:14:37.061" v="6428" actId="26606"/>
          <ac:spMkLst>
            <pc:docMk/>
            <pc:sldMk cId="516642152" sldId="306"/>
            <ac:spMk id="22" creationId="{E5093ECC-8BEB-4546-A80D-0B48876623DE}"/>
          </ac:spMkLst>
        </pc:spChg>
        <pc:spChg chg="del">
          <ac:chgData name="Manuel Setyo" userId="46d04cb0-3562-44e6-ad1c-810d1de78062" providerId="ADAL" clId="{6C20CF95-36AE-4A07-80D2-D31576C24D29}" dt="2021-04-28T16:19:03.438" v="6269" actId="478"/>
          <ac:spMkLst>
            <pc:docMk/>
            <pc:sldMk cId="516642152" sldId="306"/>
            <ac:spMk id="41" creationId="{A5C0663C-DC3B-42B0-BB52-753E49DC49E1}"/>
          </ac:spMkLst>
        </pc:spChg>
        <pc:grpChg chg="add del mod">
          <ac:chgData name="Manuel Setyo" userId="46d04cb0-3562-44e6-ad1c-810d1de78062" providerId="ADAL" clId="{6C20CF95-36AE-4A07-80D2-D31576C24D29}" dt="2021-04-28T17:13:32.164" v="6420" actId="478"/>
          <ac:grpSpMkLst>
            <pc:docMk/>
            <pc:sldMk cId="516642152" sldId="306"/>
            <ac:grpSpMk id="10" creationId="{513E1D37-460F-4673-B597-99ECA9423473}"/>
          </ac:grpSpMkLst>
        </pc:grpChg>
        <pc:grpChg chg="add del">
          <ac:chgData name="Manuel Setyo" userId="46d04cb0-3562-44e6-ad1c-810d1de78062" providerId="ADAL" clId="{6C20CF95-36AE-4A07-80D2-D31576C24D29}" dt="2021-04-28T17:14:33.363" v="6426" actId="26606"/>
          <ac:grpSpMkLst>
            <pc:docMk/>
            <pc:sldMk cId="516642152" sldId="306"/>
            <ac:grpSpMk id="11" creationId="{83E2E96F-17F7-4C8C-BDF1-6BB90A0C1D7F}"/>
          </ac:grpSpMkLst>
        </pc:grpChg>
        <pc:grpChg chg="del">
          <ac:chgData name="Manuel Setyo" userId="46d04cb0-3562-44e6-ad1c-810d1de78062" providerId="ADAL" clId="{6C20CF95-36AE-4A07-80D2-D31576C24D29}" dt="2021-04-28T16:19:02.590" v="6268" actId="478"/>
          <ac:grpSpMkLst>
            <pc:docMk/>
            <pc:sldMk cId="516642152" sldId="306"/>
            <ac:grpSpMk id="16" creationId="{37035BE9-7CBC-438A-ADA7-C893AF5E7F82}"/>
          </ac:grpSpMkLst>
        </pc:grpChg>
        <pc:grpChg chg="del">
          <ac:chgData name="Manuel Setyo" userId="46d04cb0-3562-44e6-ad1c-810d1de78062" providerId="ADAL" clId="{6C20CF95-36AE-4A07-80D2-D31576C24D29}" dt="2021-04-28T16:19:01.662" v="6267" actId="478"/>
          <ac:grpSpMkLst>
            <pc:docMk/>
            <pc:sldMk cId="516642152" sldId="306"/>
            <ac:grpSpMk id="36" creationId="{6A289091-0297-4312-9C90-6D48A2A94732}"/>
          </ac:grpSpMkLst>
        </pc:grpChg>
        <pc:picChg chg="del">
          <ac:chgData name="Manuel Setyo" userId="46d04cb0-3562-44e6-ad1c-810d1de78062" providerId="ADAL" clId="{6C20CF95-36AE-4A07-80D2-D31576C24D29}" dt="2021-04-28T16:19:00.535" v="6266" actId="478"/>
          <ac:picMkLst>
            <pc:docMk/>
            <pc:sldMk cId="516642152" sldId="306"/>
            <ac:picMk id="3" creationId="{C1BC76D8-1114-4B6E-BAAB-8E0AD2D9C266}"/>
          </ac:picMkLst>
        </pc:picChg>
        <pc:picChg chg="add mod">
          <ac:chgData name="Manuel Setyo" userId="46d04cb0-3562-44e6-ad1c-810d1de78062" providerId="ADAL" clId="{6C20CF95-36AE-4A07-80D2-D31576C24D29}" dt="2021-04-28T17:14:43.411" v="6435" actId="26606"/>
          <ac:picMkLst>
            <pc:docMk/>
            <pc:sldMk cId="516642152" sldId="306"/>
            <ac:picMk id="4" creationId="{B15FA94C-02B8-4436-BFB5-02366D3271F4}"/>
          </ac:picMkLst>
        </pc:picChg>
        <pc:picChg chg="del">
          <ac:chgData name="Manuel Setyo" userId="46d04cb0-3562-44e6-ad1c-810d1de78062" providerId="ADAL" clId="{6C20CF95-36AE-4A07-80D2-D31576C24D29}" dt="2021-04-28T16:19:05.206" v="6270" actId="478"/>
          <ac:picMkLst>
            <pc:docMk/>
            <pc:sldMk cId="516642152" sldId="306"/>
            <ac:picMk id="1026" creationId="{D593AD8C-E85D-4F89-AE66-70034747ACC3}"/>
          </ac:picMkLst>
        </pc:picChg>
        <pc:cxnChg chg="add del">
          <ac:chgData name="Manuel Setyo" userId="46d04cb0-3562-44e6-ad1c-810d1de78062" providerId="ADAL" clId="{6C20CF95-36AE-4A07-80D2-D31576C24D29}" dt="2021-04-28T16:23:20.130" v="6381" actId="11529"/>
          <ac:cxnSpMkLst>
            <pc:docMk/>
            <pc:sldMk cId="516642152" sldId="306"/>
            <ac:cxnSpMk id="7" creationId="{1BFBDBB9-ED1F-4AA6-9287-1F80704EE163}"/>
          </ac:cxnSpMkLst>
        </pc:cxnChg>
      </pc:sldChg>
      <pc:sldChg chg="add">
        <pc:chgData name="Manuel Setyo" userId="46d04cb0-3562-44e6-ad1c-810d1de78062" providerId="ADAL" clId="{6C20CF95-36AE-4A07-80D2-D31576C24D29}" dt="2021-04-28T17:13:11.133" v="6418" actId="2890"/>
        <pc:sldMkLst>
          <pc:docMk/>
          <pc:sldMk cId="2492198804" sldId="307"/>
        </pc:sldMkLst>
      </pc:sldChg>
      <pc:sldChg chg="addSp delSp modSp add mod modTransition setBg">
        <pc:chgData name="Manuel Setyo" userId="46d04cb0-3562-44e6-ad1c-810d1de78062" providerId="ADAL" clId="{6C20CF95-36AE-4A07-80D2-D31576C24D29}" dt="2021-04-28T17:17:25.381" v="6454"/>
        <pc:sldMkLst>
          <pc:docMk/>
          <pc:sldMk cId="30660387" sldId="308"/>
        </pc:sldMkLst>
        <pc:picChg chg="add mod">
          <ac:chgData name="Manuel Setyo" userId="46d04cb0-3562-44e6-ad1c-810d1de78062" providerId="ADAL" clId="{6C20CF95-36AE-4A07-80D2-D31576C24D29}" dt="2021-04-28T17:15:05.835" v="6440" actId="962"/>
          <ac:picMkLst>
            <pc:docMk/>
            <pc:sldMk cId="30660387" sldId="308"/>
            <ac:picMk id="3" creationId="{B43B793F-BD09-4A26-8193-FF753FE95DCC}"/>
          </ac:picMkLst>
        </pc:picChg>
        <pc:picChg chg="del">
          <ac:chgData name="Manuel Setyo" userId="46d04cb0-3562-44e6-ad1c-810d1de78062" providerId="ADAL" clId="{6C20CF95-36AE-4A07-80D2-D31576C24D29}" dt="2021-04-28T17:14:54.197" v="6437" actId="478"/>
          <ac:picMkLst>
            <pc:docMk/>
            <pc:sldMk cId="30660387" sldId="308"/>
            <ac:picMk id="4" creationId="{B15FA94C-02B8-4436-BFB5-02366D3271F4}"/>
          </ac:picMkLst>
        </pc:picChg>
      </pc:sldChg>
      <pc:sldChg chg="addSp delSp modSp add mod modTransition setBg">
        <pc:chgData name="Manuel Setyo" userId="46d04cb0-3562-44e6-ad1c-810d1de78062" providerId="ADAL" clId="{6C20CF95-36AE-4A07-80D2-D31576C24D29}" dt="2021-04-28T17:17:15.883" v="6453"/>
        <pc:sldMkLst>
          <pc:docMk/>
          <pc:sldMk cId="781876153" sldId="309"/>
        </pc:sldMkLst>
        <pc:picChg chg="del">
          <ac:chgData name="Manuel Setyo" userId="46d04cb0-3562-44e6-ad1c-810d1de78062" providerId="ADAL" clId="{6C20CF95-36AE-4A07-80D2-D31576C24D29}" dt="2021-04-28T17:15:10.960" v="6442" actId="478"/>
          <ac:picMkLst>
            <pc:docMk/>
            <pc:sldMk cId="781876153" sldId="309"/>
            <ac:picMk id="3" creationId="{B43B793F-BD09-4A26-8193-FF753FE95DCC}"/>
          </ac:picMkLst>
        </pc:picChg>
        <pc:picChg chg="add mod">
          <ac:chgData name="Manuel Setyo" userId="46d04cb0-3562-44e6-ad1c-810d1de78062" providerId="ADAL" clId="{6C20CF95-36AE-4A07-80D2-D31576C24D29}" dt="2021-04-28T17:15:23.117" v="6445" actId="962"/>
          <ac:picMkLst>
            <pc:docMk/>
            <pc:sldMk cId="781876153" sldId="309"/>
            <ac:picMk id="4" creationId="{6892ACD7-5FA8-476F-B97D-5C5E446097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5DFD-36FD-4C6B-90CD-3B1BFB565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57A03-A834-49D3-9165-5BFDF9E5C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1AE3-5972-4B50-852A-D38562F0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8AE21-78FE-432C-B134-B18D5C98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87FCA-71BE-48B7-B5E0-4915B0EF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343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5347-C8E6-4232-9732-DF20743C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E5D5B-85F0-4A8C-ACA8-F17DD4A6A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732C-DDE5-4883-A281-85F2D596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8960-FE1D-4671-8F8E-86C9D6B9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0DD95-C73A-42BF-8F97-75E618A4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018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6E876-4635-429A-97FE-63E4D7D8E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F3309-98F1-4690-BDB9-971CD6174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95AE-67A2-40CE-97A0-12B8460F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18618-B095-46DA-B037-178B4B39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71A3-6D63-40DD-BC76-68138C59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44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413-998C-4982-9C8E-03015A28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E3092-6CE4-4D85-8388-1AC20A36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A7F5-5EBE-4B9E-A4BB-66D6EE30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B8DF8-AFF8-471E-B81E-ED49C5E7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18609-D874-4927-BE2C-78531F0A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522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C07C-8621-4984-800D-031B9484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F9E3-7CDE-42B2-890A-6E56CBAE7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2DED2-F969-48ED-A2A1-8A1C4CF0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59CA1-6E57-4D7A-87EB-B8AFDA0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00230-4CCB-4624-BBBE-5784B97B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85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A7E5-F6E9-4D6D-8B20-6633FE84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C6-821A-4816-8670-0A183CBC3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6D2C3-CF91-40DF-8D54-9AC52BBD0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21159-CAF9-43A1-8792-B73A6ADE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A467-EFF6-4F6D-AD6C-E1B51D00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2F1B3-1651-4DF0-A789-64FF2D10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635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B994-8E07-4B84-B585-F98AF3D3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E3C3E-4716-4E1A-B1B5-F9BDB6057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558B-CCCB-461E-A90D-98CEAFB6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A0716-5959-483C-95D8-D29791576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9C7EE-C317-4C22-8C36-0B4C2F51E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D2E11-E7C8-43D1-A153-C1B15845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CDFC1-683E-421D-96F5-B2FE8C6B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085C7-0E4A-443E-88DE-FC25823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750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F757-5CB8-4B17-80C7-D5502C10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AE47B-009D-4553-8A3E-AD49F9B7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00FB6-7CF0-4E19-873E-6EA0A660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FB3F0-4963-4139-82ED-7E671215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79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58D78-F524-4D70-8B90-6A0999A4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BE25F-B9E0-4364-9B2A-7CA159E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0959A-E251-4BF7-9F47-19F9216F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27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F4D0-A3A5-476E-950B-21953FB1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76FF-410F-447C-BB75-E34C6F6DC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8D484-949F-49B8-AB20-F7E41129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260DB-6DAF-4FDD-BF4F-9EB8B9FD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E9251-F8B6-4511-93B7-64D14FF7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6FA2A-8D82-4589-B6D4-CFFB5B20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72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C949-C1B0-464E-8D98-A05985DE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48990-D936-481E-8720-A7554F267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9D63-9EE7-4E55-B9CC-6C456D7B5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F5997-805A-4B7B-8E38-5E2A2ED0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4E1B8-AB75-435E-B0C5-1484F436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A836F-B708-4E17-AC83-9776AA83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155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F3643-3E9E-4AAA-A0AD-630A90CF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16706-C23E-453D-B5F2-F19650B5E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5D1FE-232A-42C6-9762-333572F30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BA9F-71A6-4E3B-AF84-BDE119A9A134}" type="datetimeFigureOut">
              <a:rPr lang="en-ID" smtClean="0"/>
              <a:t>29/04/2021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3B6A-D737-4188-BB69-ED423DF27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F09D-0504-4D6B-81F9-BF27D4086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CBFA-5E7A-4406-A6F4-F89FA252B5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40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FA3275-4CD9-4C3E-B748-7D19349C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216" y="3413760"/>
            <a:ext cx="238124" cy="45719"/>
          </a:xfrm>
        </p:spPr>
        <p:txBody>
          <a:bodyPr anchor="ctr">
            <a:noAutofit/>
          </a:bodyPr>
          <a:lstStyle/>
          <a:p>
            <a:r>
              <a:rPr lang="en-US" sz="100" dirty="0">
                <a:solidFill>
                  <a:schemeClr val="bg1"/>
                </a:solidFill>
                <a:latin typeface="Montserrat Light" panose="00000400000000000000" pitchFamily="50" charset="0"/>
              </a:rPr>
              <a:t>Record</a:t>
            </a:r>
            <a:endParaRPr lang="en-ID" sz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18E10FA-C9C4-4202-AE4D-48491093BC9D}"/>
              </a:ext>
            </a:extLst>
          </p:cNvPr>
          <p:cNvSpPr txBox="1">
            <a:spLocks/>
          </p:cNvSpPr>
          <p:nvPr/>
        </p:nvSpPr>
        <p:spPr>
          <a:xfrm>
            <a:off x="5954078" y="3413760"/>
            <a:ext cx="238124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" dirty="0">
                <a:solidFill>
                  <a:schemeClr val="bg1"/>
                </a:solidFill>
                <a:latin typeface="Montserrat SemiBold" panose="00000700000000000000" pitchFamily="50" charset="0"/>
              </a:rPr>
              <a:t>MAKEH</a:t>
            </a:r>
            <a:endParaRPr lang="en-ID" sz="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E5F88-354F-47B4-B193-B978BF297179}"/>
              </a:ext>
            </a:extLst>
          </p:cNvPr>
          <p:cNvSpPr/>
          <p:nvPr/>
        </p:nvSpPr>
        <p:spPr>
          <a:xfrm rot="1209023">
            <a:off x="5886061" y="3219061"/>
            <a:ext cx="419877" cy="419877"/>
          </a:xfrm>
          <a:prstGeom prst="roundRect">
            <a:avLst>
              <a:gd name="adj" fmla="val 5000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3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174 -0.44768 L -0.52174 -0.44768 C -0.48867 -0.44166 -0.52578 -0.44815 -0.44153 -0.44514 C -0.4401 -0.4449 -0.43724 -0.44259 -0.43593 -0.44213 C -0.43372 -0.44097 -0.43047 -0.43935 -0.42877 -0.43912 C -0.42682 -0.43819 -0.42474 -0.43796 -0.42291 -0.4375 C -0.42187 -0.43657 -0.42083 -0.43518 -0.41979 -0.43449 C -0.41901 -0.43379 -0.41797 -0.43333 -0.41731 -0.43287 C -0.40807 -0.425 -0.41393 -0.42824 -0.40729 -0.42546 C -0.40169 -0.41782 -0.40911 -0.42685 -0.40195 -0.41921 C -0.39804 -0.41504 -0.40052 -0.41736 -0.397 -0.4118 C -0.39622 -0.41041 -0.39518 -0.40949 -0.39453 -0.40856 C -0.39283 -0.40555 -0.3914 -0.40254 -0.38958 -0.39953 C -0.38919 -0.39815 -0.38919 -0.39629 -0.38698 -0.3949 C -0.38606 -0.39352 -0.38489 -0.3919 -0.38398 -0.39051 C -0.38216 -0.3875 -0.37903 -0.38125 -0.37903 -0.38102 C -0.37708 -0.36967 -0.37968 -0.38403 -0.37656 -0.37222 C -0.37617 -0.37083 -0.37617 -0.36898 -0.37578 -0.36759 C -0.37487 -0.36435 -0.37304 -0.3618 -0.37252 -0.35856 C -0.37226 -0.35694 -0.37213 -0.35532 -0.37174 -0.35393 C -0.37083 -0.35069 -0.36914 -0.34815 -0.36862 -0.3449 C -0.36783 -0.34166 -0.36731 -0.33889 -0.36692 -0.33565 C -0.36666 -0.3331 -0.36666 -0.33078 -0.36601 -0.32824 C -0.36562 -0.32615 -0.36432 -0.325 -0.36354 -0.32361 C -0.36172 -0.30972 -0.36341 -0.31458 -0.36041 -0.3074 C -0.35898 -0.29699 -0.36015 -0.30509 -0.35794 -0.29352 C -0.35768 -0.29166 -0.35742 -0.29028 -0.35703 -0.28889 C -0.3569 -0.28657 -0.3569 -0.28426 -0.35625 -0.28287 C -0.35612 -0.28078 -0.3552 -0.27963 -0.35468 -0.27801 C -0.35442 -0.27592 -0.35429 -0.27361 -0.3539 -0.27176 C -0.35208 -0.26319 -0.3526 -0.26875 -0.3513 -0.26111 C -0.35039 -0.25347 -0.35039 -0.24838 -0.34987 -0.24004 C -0.34961 -0.22592 -0.34961 -0.2118 -0.34895 -0.19745 C -0.34856 -0.18403 -0.34778 -0.18865 -0.34648 -0.17477 C -0.34622 -0.17176 -0.34609 -0.16921 -0.3457 -0.16551 C -0.34544 -0.16203 -0.34518 -0.15833 -0.34505 -0.15509 C -0.34479 -0.15324 -0.34427 -0.15278 -0.34414 -0.15046 C -0.34427 -0.11852 -0.3444 -0.08657 -0.34505 -0.05555 C -0.34505 -0.05139 -0.34544 -0.04861 -0.3457 -0.04653 C -0.34609 -0.04421 -0.34622 -0.04421 -0.34648 -0.0419 C -0.34687 -0.03009 -0.34765 -0.0169 -0.34739 -0.0044 C -0.347 0.0257 -0.34804 0.02547 -0.34336 0.01366 C -0.34257 0.00903 -0.34257 0.00857 -0.34088 0.0044 C -0.33854 -0.00046 -0.33828 0.00116 -0.33685 -0.0044 C -0.33645 -0.00602 -0.33645 -0.00764 -0.33606 -0.00903 C -0.33554 -0.01088 -0.33424 -0.01203 -0.33346 -0.01365 C -0.33307 -0.01481 -0.33255 -0.0169 -0.33203 -0.01828 C -0.32955 -0.02546 -0.32799 -0.0324 -0.32461 -0.03958 C -0.32382 -0.03958 -0.32304 -0.0419 -0.32239 -0.04421 C -0.32122 -0.04421 -0.31992 -0.04653 -0.31901 -0.04699 C -0.31823 -0.04861 -0.31823 -0.05115 -0.31731 -0.05162 C -0.3164 -0.05347 -0.31523 -0.05347 -0.31406 -0.05555 C -0.31328 -0.05555 -0.3125 -0.05787 -0.31172 -0.05787 C -0.30507 -0.06967 -0.3095 -0.06574 -0.30338 -0.06967 C -0.29179 -0.08588 -0.30664 -0.06504 -0.29778 -0.0743 C -0.28919 -0.08356 -0.29922 -0.075 -0.29231 -0.08356 C -0.2901 -0.08403 -0.28802 -0.08611 -0.28567 -0.08819 C -0.28463 -0.09051 -0.28359 -0.09051 -0.28242 -0.0912 C -0.28151 -0.09282 -0.28033 -0.09514 -0.27929 -0.0956 C -0.27539 -0.10023 -0.27708 -0.09745 -0.27369 -0.10023 C -0.27239 -0.10185 -0.27148 -0.10254 -0.27031 -0.10416 C -0.26823 -0.10463 -0.26393 -0.10648 -0.26393 -0.10625 C -0.25833 -0.10648 -0.25468 -0.10648 -0.24752 -0.10486 C -0.24479 -0.10416 -0.24218 -0.10254 -0.23945 -0.10185 C -0.23737 -0.10185 -0.23567 -0.10185 -0.23372 -0.10023 C -0.22799 -0.09815 -0.23281 -0.09953 -0.22786 -0.09722 C -0.22682 -0.09722 -0.22526 -0.09722 -0.22408 -0.0956 C -0.21823 -0.09282 -0.21927 -0.09305 -0.21445 -0.08657 L -0.21185 -0.08356 L -0.2095 -0.08102 C -0.20911 -0.07893 -0.20911 -0.07731 -0.20859 -0.07639 C -0.20794 -0.07407 -0.20677 -0.07199 -0.20599 -0.0699 C -0.20547 -0.06967 -0.20507 -0.06713 -0.20455 -0.06551 C -0.20416 -0.0625 -0.20273 -0.05347 -0.20195 -0.05115 C -0.20156 -0.04861 -0.20078 -0.04699 -0.20039 -0.04653 C -0.19974 -0.04421 -0.19922 -0.03958 -0.19895 -0.03727 L -0.19804 -0.0324 C -0.19765 -0.02824 -0.19752 -0.02546 -0.19726 -0.02129 C -0.19648 -0.01574 -0.19583 -0.0162 -0.19479 -0.01065 C -0.19453 -0.00856 -0.1944 -0.00648 -0.19401 -0.0044 C -0.19114 0.01389 -0.19336 -0.00324 -0.1914 0.01065 C -0.19192 0.01412 -0.19101 0.01875 -0.19218 0.0213 C -0.19336 0.02338 -0.19375 0.01621 -0.1931 0.01366 C -0.1927 0.01111 -0.19088 0.00996 -0.18971 0.00764 C -0.18919 0.00579 -0.1888 0.00347 -0.18841 0.00162 C -0.18776 -2.59259E-6 -0.18711 -0.00139 -0.18672 -0.00301 C -0.18619 -0.00416 -0.18606 -0.00625 -0.1858 -0.00764 C -0.18528 -0.00903 -0.18476 -0.01041 -0.18424 -0.01227 C -0.18307 -0.01597 -0.18242 -0.01944 -0.18086 -0.02291 L -0.17382 -0.03727 C -0.17291 -0.03958 -0.17213 -0.03981 -0.17109 -0.0419 C -0.16953 -0.04421 -0.16823 -0.04653 -0.1664 -0.04699 L -0.16145 -0.05115 C -0.15885 -0.05115 -0.14401 -0.05115 -0.13802 -0.04699 C -0.13632 -0.04653 -0.1345 -0.04653 -0.1332 -0.04421 C -0.13242 -0.04421 -0.13151 -0.04421 -0.1306 -0.04421 L -0.12838 -0.03958 C -0.12773 -0.03958 -0.1276 -0.03727 -0.12747 -0.03495 C -0.12682 -0.03333 -0.12604 -0.0324 -0.12578 -0.03032 C -0.12539 -0.02778 -0.12539 -0.02453 -0.125 -0.02129 C -0.12408 -0.01319 -0.12461 -0.01551 -0.1233 -0.00903 C -0.12395 -0.00162 -0.12474 0.00625 -0.125 0.01366 C -0.125 0.01597 -0.12474 0.00949 -0.12408 0.00764 C -0.12382 0.00625 -0.12304 0.00463 -0.12252 0.00301 C -0.12226 0.00185 -0.12213 -2.59259E-6 -0.12161 -0.00162 C -0.11992 -0.00787 -0.11888 -0.00764 -0.11523 -0.01227 C -0.11445 -0.01319 -0.11354 -0.01458 -0.11276 -0.01504 C -0.11106 -0.0162 -0.10924 -0.01643 -0.10807 -0.01828 C -0.10573 -0.02083 -0.10547 -0.02176 -0.10312 -0.02291 C -0.09661 -0.02546 -0.09856 -0.02315 -0.09257 -0.02569 C -0.09166 -0.02615 -0.09088 -0.02778 -0.0901 -0.02778 C -0.08828 -0.02778 -0.08007 -0.02778 -0.0763 -0.02453 C -0.07474 -0.02291 -0.07239 -0.01921 -0.07148 -0.0169 C -0.0707 -0.01458 -0.06953 -0.00787 -0.06823 -0.00625 C -0.06744 -0.00509 -0.06653 -0.00509 -0.06562 -0.0044 C -0.06393 0.00625 -0.06562 0.00556 -0.06172 0.00301 C -0.06041 -2.59259E-6 -0.06002 -0.00416 -0.05833 -0.00625 C -0.05768 -0.00717 -0.0569 -0.0081 -0.05612 -0.00903 C -0.05468 -0.01018 -0.05143 -0.01134 -0.05013 -0.01227 C -0.04948 -0.0125 -0.04869 -0.01319 -0.04791 -0.01365 C -0.0457 -0.01319 -0.04127 -0.01273 -0.0388 -0.01065 C -0.03815 -0.00972 -0.03737 -0.00856 -0.03658 -0.00764 C -0.03606 -0.00625 -0.03528 -0.0044 -0.03489 -0.00301 C -0.03164 0.00949 -0.03698 -0.00671 -0.03255 0.00625 C -0.03177 0.0044 -0.03164 0.00278 -0.03073 0.00162 C -0.02643 -0.00509 -0.02018 -0.00046 -0.01549 -2.59259E-6 C -0.0151 0.00047 -0.01158 0.0081 -0.01067 0.00764 C -0.00937 0.00741 -0.00924 0.00394 -0.00807 0.00301 C 0.00209 -0.00324 -0.00286 0.00556 -3.54167E-6 -2.59259E-6 L -3.54167E-6 0.00023 L -3.54167E-6 -2.59259E-6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81" y="23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175 -0.44768 L -0.52175 -0.44768 C -0.48867 -0.44166 -0.52604 -0.44815 -0.44154 -0.44514 C -0.44011 -0.4449 -0.43724 -0.44259 -0.43594 -0.44213 C -0.43373 -0.44097 -0.43047 -0.43935 -0.42878 -0.43912 C -0.42683 -0.43819 -0.42474 -0.43796 -0.42292 -0.4375 C -0.42188 -0.43657 -0.42084 -0.43518 -0.41979 -0.43449 C -0.41901 -0.43379 -0.41797 -0.43333 -0.41732 -0.43287 C -0.40808 -0.425 -0.41394 -0.42824 -0.40729 -0.42546 C -0.4017 -0.41782 -0.40912 -0.42685 -0.40196 -0.41921 C -0.39805 -0.41504 -0.40052 -0.41736 -0.39701 -0.4118 C -0.39623 -0.41041 -0.39519 -0.40949 -0.39453 -0.40856 C -0.39284 -0.40555 -0.39141 -0.40254 -0.38959 -0.39953 C -0.3892 -0.39815 -0.3892 -0.39629 -0.38698 -0.3949 C -0.38607 -0.39352 -0.3849 -0.3919 -0.38399 -0.39051 C -0.38216 -0.3875 -0.37904 -0.38125 -0.37904 -0.38102 C -0.37709 -0.36967 -0.37969 -0.38403 -0.37657 -0.37222 C -0.37617 -0.37083 -0.37617 -0.36898 -0.37578 -0.36759 C -0.37487 -0.36435 -0.37305 -0.3618 -0.37253 -0.35856 C -0.37227 -0.35694 -0.37214 -0.35532 -0.37175 -0.35393 C -0.37084 -0.35069 -0.36914 -0.34815 -0.36862 -0.3449 C -0.36784 -0.34166 -0.36732 -0.33889 -0.36693 -0.33565 C -0.36667 -0.3331 -0.36667 -0.33078 -0.36602 -0.32824 C -0.36563 -0.32615 -0.36433 -0.325 -0.36354 -0.32361 C -0.36172 -0.30972 -0.36341 -0.31458 -0.36042 -0.3074 C -0.35899 -0.29699 -0.36016 -0.30509 -0.35795 -0.29352 C -0.35769 -0.29166 -0.35742 -0.29028 -0.35703 -0.28889 C -0.3569 -0.28657 -0.3569 -0.28426 -0.35625 -0.28287 C -0.35612 -0.28078 -0.35521 -0.27963 -0.35469 -0.27801 C -0.35443 -0.27592 -0.3543 -0.27361 -0.35391 -0.27176 C -0.35209 -0.26319 -0.35261 -0.26875 -0.3513 -0.26111 C -0.35039 -0.25347 -0.35039 -0.24838 -0.34987 -0.24004 C -0.34961 -0.22592 -0.34961 -0.2118 -0.34896 -0.19745 C -0.34857 -0.18403 -0.34779 -0.18865 -0.34649 -0.17477 C -0.34623 -0.17176 -0.3461 -0.16921 -0.34571 -0.16551 C -0.34545 -0.16203 -0.34519 -0.15833 -0.34505 -0.15509 C -0.34479 -0.15324 -0.34427 -0.15278 -0.34414 -0.15046 C -0.34427 -0.11852 -0.3444 -0.08657 -0.34505 -0.05555 C -0.34505 -0.05139 -0.34545 -0.04861 -0.34571 -0.04653 C -0.3461 -0.04421 -0.34623 -0.04421 -0.34649 -0.0419 C -0.34688 -0.03009 -0.34766 -0.0169 -0.3474 -0.0044 C -0.34701 0.0257 -0.34805 0.02547 -0.34336 0.01366 C -0.34258 0.00903 -0.34258 0.00857 -0.34089 0.0044 C -0.33854 -0.00046 -0.33828 0.00116 -0.33685 -0.0044 C -0.33646 -0.00602 -0.33646 -0.00764 -0.33607 -0.00903 C -0.33555 -0.01088 -0.33425 -0.01203 -0.33347 -0.01365 C -0.33308 -0.01481 -0.33255 -0.0169 -0.33203 -0.01828 C -0.32956 -0.02546 -0.328 -0.0324 -0.32461 -0.03958 C -0.32383 -0.03958 -0.32305 -0.0419 -0.3224 -0.04421 C -0.32123 -0.04421 -0.31992 -0.04653 -0.31901 -0.04699 C -0.31823 -0.04861 -0.31823 -0.05115 -0.31732 -0.05162 C -0.31641 -0.05347 -0.31524 -0.05347 -0.31407 -0.05555 C -0.31328 -0.05555 -0.3125 -0.05787 -0.31172 -0.05787 C -0.30508 -0.06967 -0.30951 -0.06574 -0.30339 -0.06967 C -0.2918 -0.08588 -0.30664 -0.06504 -0.29779 -0.0743 C -0.2892 -0.08356 -0.29922 -0.075 -0.29232 -0.08356 C -0.29011 -0.08403 -0.28802 -0.08611 -0.28568 -0.08819 C -0.28464 -0.09051 -0.2836 -0.09051 -0.28242 -0.0912 C -0.28151 -0.09282 -0.28034 -0.09514 -0.2793 -0.0956 C -0.27539 -0.10023 -0.27709 -0.09745 -0.2737 -0.10023 C -0.2724 -0.10185 -0.27149 -0.10254 -0.27032 -0.10416 C -0.26823 -0.10463 -0.26394 -0.10648 -0.26394 -0.10625 C -0.25834 -0.10648 -0.25469 -0.10648 -0.24753 -0.10486 C -0.24479 -0.10416 -0.24219 -0.10254 -0.23946 -0.10185 C -0.23737 -0.10185 -0.23568 -0.10185 -0.23373 -0.10023 C -0.228 -0.09815 -0.23282 -0.09953 -0.22787 -0.09722 C -0.22683 -0.09722 -0.22526 -0.09722 -0.22409 -0.0956 C -0.21823 -0.09282 -0.21927 -0.09305 -0.21446 -0.08657 L -0.21185 -0.08356 L -0.20951 -0.08102 C -0.20912 -0.07893 -0.20912 -0.07731 -0.2086 -0.07639 C -0.20795 -0.07407 -0.20677 -0.07199 -0.20599 -0.0699 C -0.20547 -0.06967 -0.20508 -0.06713 -0.20456 -0.06551 C -0.20417 -0.0625 -0.20274 -0.05347 -0.20196 -0.05115 C -0.20157 -0.04861 -0.20078 -0.04699 -0.20039 -0.04653 C -0.19974 -0.04421 -0.19922 -0.03958 -0.19896 -0.03727 L -0.19805 -0.0324 C -0.19766 -0.02824 -0.19753 -0.02546 -0.19727 -0.02129 C -0.19649 -0.01574 -0.19584 -0.0162 -0.19479 -0.01065 C -0.19453 -0.00856 -0.1944 -0.00648 -0.19401 -0.0044 C -0.19115 0.01389 -0.19336 -0.00324 -0.19141 0.01065 C -0.19193 0.01412 -0.19102 0.01875 -0.19219 0.0213 C -0.19336 0.02338 -0.19375 0.01621 -0.1931 0.01366 C -0.19271 0.01111 -0.19089 0.00996 -0.18972 0.00764 C -0.1892 0.00579 -0.1888 0.00347 -0.18841 0.00162 C -0.18776 -2.59259E-6 -0.18711 -0.00139 -0.18672 -0.00301 C -0.1862 -0.00416 -0.18607 -0.00625 -0.18581 -0.00764 C -0.18529 -0.00903 -0.18477 -0.01041 -0.18425 -0.01227 C -0.18308 -0.01597 -0.18242 -0.01944 -0.18086 -0.02291 L -0.17383 -0.03727 C -0.17292 -0.03958 -0.17214 -0.03981 -0.1711 -0.0419 C -0.16953 -0.04421 -0.16823 -0.04653 -0.16641 -0.04699 L -0.16146 -0.05115 C -0.15886 -0.05115 -0.14401 -0.05115 -0.13802 -0.04699 C -0.13633 -0.04653 -0.13451 -0.04653 -0.13321 -0.04421 C -0.13242 -0.04421 -0.13151 -0.04421 -0.1306 -0.04421 L -0.12839 -0.03958 C -0.12774 -0.03958 -0.12761 -0.03727 -0.12748 -0.03495 C -0.12683 -0.03333 -0.12604 -0.0324 -0.12578 -0.03032 C -0.12539 -0.02778 -0.12539 -0.02453 -0.125 -0.02129 C -0.12409 -0.01319 -0.12461 -0.01551 -0.12331 -0.00903 C -0.12396 -0.00162 -0.12474 0.00625 -0.125 0.01366 C -0.125 0.01597 -0.12474 0.00949 -0.12409 0.00764 C -0.12383 0.00625 -0.12305 0.00463 -0.12253 0.00301 C -0.12227 0.00185 -0.12214 -2.59259E-6 -0.12162 -0.00162 C -0.11992 -0.00787 -0.11888 -0.00764 -0.11524 -0.01227 C -0.11446 -0.01319 -0.11354 -0.01458 -0.11276 -0.01504 C -0.11107 -0.0162 -0.10925 -0.01643 -0.10808 -0.01828 C -0.10573 -0.02083 -0.10547 -0.02176 -0.10313 -0.02291 C -0.09662 -0.02546 -0.09857 -0.02315 -0.09258 -0.02569 C -0.09167 -0.02615 -0.09089 -0.02778 -0.09011 -0.02778 C -0.08828 -0.02778 -0.08008 -0.02778 -0.0763 -0.02453 C -0.07474 -0.02291 -0.0724 -0.01921 -0.07149 -0.0169 C -0.07071 -0.01458 -0.06953 -0.00787 -0.06823 -0.00625 C -0.06745 -0.00509 -0.06654 -0.00509 -0.06563 -0.0044 C -0.06394 0.00625 -0.06563 0.00556 -0.06172 0.00301 C -0.06042 -2.59259E-6 -0.06003 -0.00416 -0.05834 -0.00625 C -0.05769 -0.00717 -0.0569 -0.0081 -0.05612 -0.00903 C -0.05469 -0.01018 -0.05144 -0.01134 -0.05013 -0.01227 C -0.04948 -0.0125 -0.0487 -0.01319 -0.04792 -0.01365 C -0.04571 -0.01319 -0.04128 -0.01273 -0.0388 -0.01065 C -0.03815 -0.00972 -0.03737 -0.00856 -0.03659 -0.00764 C -0.03607 -0.00625 -0.03529 -0.0044 -0.0349 -0.00301 C -0.03164 0.00949 -0.03698 -0.00671 -0.03255 0.00625 C -0.03177 0.0044 -0.03164 0.00278 -0.03073 0.00162 C -0.02644 -0.00509 -0.02019 -0.00046 -0.0155 -2.59259E-6 C -0.01511 0.00047 -0.01159 0.0081 -0.01068 0.00764 C -0.00938 0.00741 -0.00925 0.00394 -0.00808 0.00301 C 0.00208 -0.00324 -0.00287 0.00556 2.91667E-6 -2.59259E-6 L 2.91667E-6 0.00023 L 2.91667E-6 -2.59259E-6 " pathEditMode="relative" rAng="0" ptsTypes="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81" y="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174 -0.44769 L -0.52174 -0.44746 C -0.48867 -0.44167 -0.52604 -0.44815 -0.44154 -0.44514 C -0.4401 -0.44491 -0.43724 -0.4426 -0.43594 -0.44213 C -0.43372 -0.44098 -0.43047 -0.43936 -0.42878 -0.43912 C -0.42682 -0.4382 -0.42474 -0.43797 -0.42292 -0.4375 C -0.42187 -0.43658 -0.42083 -0.43519 -0.41979 -0.43449 C -0.41901 -0.4338 -0.41797 -0.43334 -0.41732 -0.43287 C -0.40807 -0.425 -0.41393 -0.42824 -0.40729 -0.42547 C -0.40169 -0.41783 -0.40911 -0.42686 -0.40195 -0.41922 C -0.39805 -0.41505 -0.40052 -0.41736 -0.39701 -0.41181 C -0.39622 -0.41042 -0.39518 -0.40949 -0.39453 -0.40857 C -0.39284 -0.40556 -0.39141 -0.40255 -0.38958 -0.39954 C -0.38919 -0.39815 -0.38919 -0.3963 -0.38698 -0.39491 C -0.38607 -0.39352 -0.3849 -0.3919 -0.38398 -0.39051 C -0.38216 -0.3875 -0.37904 -0.38125 -0.37904 -0.38102 C -0.37708 -0.36968 -0.37969 -0.38403 -0.37656 -0.37223 C -0.37617 -0.37084 -0.37617 -0.36898 -0.37578 -0.3676 C -0.37487 -0.36436 -0.37305 -0.36181 -0.37253 -0.35857 C -0.37227 -0.35695 -0.37214 -0.35533 -0.37174 -0.35394 C -0.37083 -0.3507 -0.36914 -0.34815 -0.36862 -0.34491 C -0.36784 -0.34167 -0.36732 -0.33889 -0.36693 -0.33565 C -0.36667 -0.33311 -0.36667 -0.33079 -0.36602 -0.32824 C -0.36562 -0.32616 -0.36432 -0.325 -0.36354 -0.32361 C -0.36172 -0.30973 -0.36341 -0.31459 -0.36042 -0.30741 C -0.35898 -0.29699 -0.36016 -0.3051 -0.35794 -0.29352 C -0.35768 -0.29167 -0.35742 -0.29028 -0.35703 -0.28889 C -0.3569 -0.28658 -0.3569 -0.28426 -0.35625 -0.28287 C -0.35612 -0.28079 -0.35521 -0.27963 -0.35469 -0.27801 C -0.35443 -0.27593 -0.3543 -0.27361 -0.35391 -0.27176 C -0.35208 -0.2632 -0.3526 -0.26875 -0.3513 -0.26111 C -0.35039 -0.25348 -0.35039 -0.24838 -0.34987 -0.24005 C -0.34961 -0.22593 -0.34961 -0.21181 -0.34896 -0.19746 C -0.34857 -0.18403 -0.34779 -0.18866 -0.34648 -0.17477 C -0.34622 -0.17176 -0.34609 -0.16922 -0.3457 -0.16551 C -0.34544 -0.16204 -0.34518 -0.15834 -0.34505 -0.1551 C -0.34479 -0.15324 -0.34427 -0.15278 -0.34414 -0.15047 C -0.34427 -0.11852 -0.3444 -0.08658 -0.34505 -0.05556 C -0.34505 -0.05139 -0.34544 -0.04861 -0.3457 -0.04653 C -0.34609 -0.04422 -0.34622 -0.04422 -0.34648 -0.0419 C -0.34687 -0.0301 -0.34766 -0.0169 -0.3474 -0.0044 C -0.34701 0.02569 -0.34805 0.02546 -0.34336 0.01365 C -0.34258 0.00902 -0.34258 0.00856 -0.34089 0.00439 C -0.33854 -0.00047 -0.33828 0.00115 -0.33685 -0.0044 C -0.33646 -0.00602 -0.33646 -0.00764 -0.33607 -0.00903 C -0.33555 -0.01088 -0.33424 -0.01204 -0.33346 -0.01366 C -0.33307 -0.01482 -0.33255 -0.0169 -0.33203 -0.01829 C -0.32956 -0.02547 -0.32799 -0.03241 -0.32461 -0.03959 C -0.32383 -0.03959 -0.32305 -0.0419 -0.3224 -0.04422 C -0.32122 -0.04422 -0.31992 -0.04653 -0.31901 -0.04699 C -0.31823 -0.04861 -0.31823 -0.05116 -0.31732 -0.05162 C -0.31641 -0.05348 -0.31523 -0.05348 -0.31406 -0.05556 C -0.31328 -0.05556 -0.3125 -0.05787 -0.31172 -0.05787 C -0.30508 -0.06968 -0.30951 -0.06574 -0.30339 -0.06968 C -0.2918 -0.08588 -0.30664 -0.06505 -0.29779 -0.07431 C -0.28919 -0.08357 -0.29922 -0.075 -0.29232 -0.08357 C -0.2901 -0.08403 -0.28802 -0.08611 -0.28568 -0.0882 C -0.28464 -0.09051 -0.28359 -0.09051 -0.28242 -0.09121 C -0.28151 -0.09283 -0.28034 -0.09514 -0.2793 -0.09561 C -0.27539 -0.10023 -0.27708 -0.09746 -0.2737 -0.10023 C -0.2724 -0.10186 -0.27148 -0.10255 -0.27031 -0.10417 C -0.26823 -0.10463 -0.26393 -0.10648 -0.26393 -0.10625 C -0.25833 -0.10648 -0.25469 -0.10648 -0.24753 -0.10486 C -0.24479 -0.10417 -0.24219 -0.10255 -0.23945 -0.10186 C -0.23737 -0.10186 -0.23568 -0.10186 -0.23372 -0.10023 C -0.22799 -0.09815 -0.23281 -0.09954 -0.22786 -0.09723 C -0.22682 -0.09723 -0.22526 -0.09723 -0.22409 -0.09561 C -0.21823 -0.09283 -0.21927 -0.09306 -0.21445 -0.08658 L -0.21185 -0.08357 L -0.20951 -0.08102 C -0.20911 -0.07894 -0.20911 -0.07732 -0.20859 -0.07639 C -0.20794 -0.07408 -0.20677 -0.07199 -0.20599 -0.06991 C -0.20547 -0.06968 -0.20508 -0.06713 -0.20456 -0.06551 C -0.20417 -0.0625 -0.20273 -0.05348 -0.20195 -0.05116 C -0.20156 -0.04861 -0.20078 -0.04699 -0.20039 -0.04653 C -0.19974 -0.04422 -0.19922 -0.03959 -0.19896 -0.03727 L -0.19805 -0.03241 C -0.19766 -0.02824 -0.19753 -0.02547 -0.19727 -0.0213 C -0.19648 -0.01574 -0.19583 -0.01621 -0.19479 -0.01065 C -0.19453 -0.00857 -0.1944 -0.00648 -0.19401 -0.0044 C -0.19115 0.01389 -0.19336 -0.00324 -0.19141 0.01064 C -0.19193 0.01412 -0.19102 0.01875 -0.19219 0.02129 C -0.19336 0.02338 -0.19375 0.0162 -0.1931 0.01365 C -0.19271 0.01111 -0.19089 0.00995 -0.18971 0.00764 C -0.18919 0.00578 -0.1888 0.00347 -0.18841 0.00162 C -0.18776 3.33333E-6 -0.18711 -0.00139 -0.18672 -0.00301 C -0.1862 -0.00417 -0.18607 -0.00625 -0.18581 -0.00764 C -0.18529 -0.00903 -0.18477 -0.01042 -0.18424 -0.01227 C -0.18307 -0.01598 -0.18242 -0.01945 -0.18086 -0.02315 L -0.17383 -0.03727 C -0.17292 -0.03959 -0.17214 -0.03982 -0.17109 -0.0419 C -0.16953 -0.04422 -0.16823 -0.04653 -0.16641 -0.04699 L -0.16146 -0.05116 C -0.15885 -0.05116 -0.14401 -0.05116 -0.13802 -0.04699 C -0.13633 -0.04653 -0.13451 -0.04653 -0.1332 -0.04422 C -0.13242 -0.04422 -0.13151 -0.04422 -0.1306 -0.04422 L -0.12839 -0.03959 C -0.12773 -0.03959 -0.1276 -0.03727 -0.12747 -0.03496 C -0.12682 -0.03334 -0.12604 -0.03241 -0.12578 -0.03033 C -0.12539 -0.02778 -0.12539 -0.02523 -0.125 -0.0213 C -0.12409 -0.0132 -0.12461 -0.01551 -0.12331 -0.00903 C -0.12396 -0.00162 -0.12474 0.00625 -0.125 0.01365 C -0.125 0.01597 -0.12474 0.00949 -0.12409 0.00764 C -0.12383 0.00625 -0.12305 0.00463 -0.12253 0.00301 C -0.12227 0.00185 -0.12214 3.33333E-6 -0.12161 -0.00162 C -0.11992 -0.00787 -0.11888 -0.00764 -0.11523 -0.01227 C -0.11445 -0.0132 -0.11354 -0.01459 -0.11276 -0.01505 C -0.11107 -0.01621 -0.10924 -0.01644 -0.10807 -0.01829 C -0.10573 -0.02084 -0.10547 -0.02176 -0.10312 -0.02315 C -0.09661 -0.02547 -0.09857 -0.02315 -0.09258 -0.0257 C -0.09167 -0.02616 -0.09089 -0.02778 -0.0901 -0.02778 C -0.08828 -0.02778 -0.08008 -0.02778 -0.0763 -0.02523 C -0.07474 -0.02315 -0.0724 -0.01922 -0.07148 -0.0169 C -0.0707 -0.01459 -0.06953 -0.00787 -0.06823 -0.00625 C -0.06745 -0.0051 -0.06654 -0.0051 -0.06562 -0.0044 C -0.06393 0.00625 -0.06562 0.00555 -0.06172 0.00301 C -0.06042 3.33333E-6 -0.06003 -0.00417 -0.05833 -0.00625 C -0.05768 -0.00718 -0.0569 -0.00811 -0.05612 -0.00903 C -0.05469 -0.01019 -0.05143 -0.01135 -0.05013 -0.01227 C -0.04948 -0.0125 -0.0487 -0.0132 -0.04792 -0.01366 C -0.0457 -0.0132 -0.04128 -0.01273 -0.0388 -0.01065 C -0.03815 -0.00973 -0.03737 -0.00857 -0.03659 -0.00764 C -0.03607 -0.00625 -0.03529 -0.0044 -0.0349 -0.00301 C -0.03164 0.00949 -0.03698 -0.00672 -0.03255 0.00625 C -0.03177 0.00439 -0.03164 0.00277 -0.03073 0.00162 C -0.02643 -0.0051 -0.02018 -0.00047 -0.01549 3.33333E-6 C -0.0151 0.00046 -0.01159 0.0081 -0.01068 0.00764 C -0.00937 0.0074 -0.00924 0.00393 -0.00807 0.00301 C 0.00208 -0.00324 -0.00286 0.00555 0 3.33333E-6 L 0 0.00023 L 0 3.33333E-6 " pathEditMode="relative" rAng="0" ptsTypes="AAAAAAAAAAAAAAAAAAAAAAAAAAAAAAAAAAAAAAAAAAAAAAAAAAAAAAAAAAAAAAAAAAAAAAAAAAAAA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81" y="2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6D807C-0C95-4183-8856-BED635D8A9A6}"/>
              </a:ext>
            </a:extLst>
          </p:cNvPr>
          <p:cNvSpPr/>
          <p:nvPr/>
        </p:nvSpPr>
        <p:spPr>
          <a:xfrm>
            <a:off x="0" y="0"/>
            <a:ext cx="2962275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518A6D-8570-407E-9C28-E0188985A18B}"/>
              </a:ext>
            </a:extLst>
          </p:cNvPr>
          <p:cNvSpPr/>
          <p:nvPr/>
        </p:nvSpPr>
        <p:spPr>
          <a:xfrm>
            <a:off x="4382412" y="1478599"/>
            <a:ext cx="6573787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Leptop3">
            <a:extLst>
              <a:ext uri="{FF2B5EF4-FFF2-40B4-BE49-F238E27FC236}">
                <a16:creationId xmlns:a16="http://schemas.microsoft.com/office/drawing/2014/main" id="{508B10A2-E1C8-4667-8271-2C380E112681}"/>
              </a:ext>
            </a:extLst>
          </p:cNvPr>
          <p:cNvGrpSpPr/>
          <p:nvPr/>
        </p:nvGrpSpPr>
        <p:grpSpPr>
          <a:xfrm>
            <a:off x="3327511" y="1173910"/>
            <a:ext cx="8497467" cy="5066942"/>
            <a:chOff x="1926660" y="1885741"/>
            <a:chExt cx="8338680" cy="4972259"/>
          </a:xfrm>
          <a:solidFill>
            <a:schemeClr val="bg1"/>
          </a:solidFill>
        </p:grpSpPr>
        <p:sp>
          <p:nvSpPr>
            <p:cNvPr id="14" name="Flowchart: Merge 14">
              <a:extLst>
                <a:ext uri="{FF2B5EF4-FFF2-40B4-BE49-F238E27FC236}">
                  <a16:creationId xmlns:a16="http://schemas.microsoft.com/office/drawing/2014/main" id="{8C39F121-52DA-4FF1-94CD-260FB64196A5}"/>
                </a:ext>
              </a:extLst>
            </p:cNvPr>
            <p:cNvSpPr/>
            <p:nvPr/>
          </p:nvSpPr>
          <p:spPr>
            <a:xfrm>
              <a:off x="2608576" y="1885741"/>
              <a:ext cx="6972286" cy="4753697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Flowchart: Merge 13">
              <a:extLst>
                <a:ext uri="{FF2B5EF4-FFF2-40B4-BE49-F238E27FC236}">
                  <a16:creationId xmlns:a16="http://schemas.microsoft.com/office/drawing/2014/main" id="{52D63B24-4754-4E06-BF91-DE8F58A59D0E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Flowchart: Merge 12">
              <a:extLst>
                <a:ext uri="{FF2B5EF4-FFF2-40B4-BE49-F238E27FC236}">
                  <a16:creationId xmlns:a16="http://schemas.microsoft.com/office/drawing/2014/main" id="{81D12FD8-EB95-4EDC-BA83-403232EF9876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Flowchart: Merge 11">
              <a:extLst>
                <a:ext uri="{FF2B5EF4-FFF2-40B4-BE49-F238E27FC236}">
                  <a16:creationId xmlns:a16="http://schemas.microsoft.com/office/drawing/2014/main" id="{C835FBE4-6A4A-4D3B-8453-3196187FFCDA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image1.png">
            <a:extLst>
              <a:ext uri="{FF2B5EF4-FFF2-40B4-BE49-F238E27FC236}">
                <a16:creationId xmlns:a16="http://schemas.microsoft.com/office/drawing/2014/main" id="{4A1FE0B3-2408-4B41-8148-E0D1E984782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21187" y="1573880"/>
            <a:ext cx="6535012" cy="4110212"/>
          </a:xfrm>
          <a:prstGeom prst="rect">
            <a:avLst/>
          </a:prstGeom>
          <a:ln/>
        </p:spPr>
      </p:pic>
      <p:grpSp>
        <p:nvGrpSpPr>
          <p:cNvPr id="7" name="Leptop">
            <a:extLst>
              <a:ext uri="{FF2B5EF4-FFF2-40B4-BE49-F238E27FC236}">
                <a16:creationId xmlns:a16="http://schemas.microsoft.com/office/drawing/2014/main" id="{ACEB8D0F-0316-454E-B2AF-9DFF34AC7399}"/>
              </a:ext>
            </a:extLst>
          </p:cNvPr>
          <p:cNvGrpSpPr/>
          <p:nvPr/>
        </p:nvGrpSpPr>
        <p:grpSpPr>
          <a:xfrm>
            <a:off x="3487585" y="1291033"/>
            <a:ext cx="8338680" cy="4885533"/>
            <a:chOff x="1926660" y="1972467"/>
            <a:chExt cx="8338680" cy="4885533"/>
          </a:xfrm>
        </p:grpSpPr>
        <p:sp>
          <p:nvSpPr>
            <p:cNvPr id="3" name="Flowchart: Merge 14">
              <a:extLst>
                <a:ext uri="{FF2B5EF4-FFF2-40B4-BE49-F238E27FC236}">
                  <a16:creationId xmlns:a16="http://schemas.microsoft.com/office/drawing/2014/main" id="{2BE2BE53-E823-4B14-B873-25684FB286E2}"/>
                </a:ext>
              </a:extLst>
            </p:cNvPr>
            <p:cNvSpPr/>
            <p:nvPr/>
          </p:nvSpPr>
          <p:spPr>
            <a:xfrm>
              <a:off x="2608576" y="1972467"/>
              <a:ext cx="6972286" cy="4666970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FF94A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Flowchart: Merge 13">
              <a:extLst>
                <a:ext uri="{FF2B5EF4-FFF2-40B4-BE49-F238E27FC236}">
                  <a16:creationId xmlns:a16="http://schemas.microsoft.com/office/drawing/2014/main" id="{72DDC2E7-988D-4B63-B36C-097244B8034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4A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Flowchart: Merge 12">
              <a:extLst>
                <a:ext uri="{FF2B5EF4-FFF2-40B4-BE49-F238E27FC236}">
                  <a16:creationId xmlns:a16="http://schemas.microsoft.com/office/drawing/2014/main" id="{973A0CA0-8A4A-4D86-9626-144D72DE5F8D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4A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Flowchart: Merge 11">
              <a:extLst>
                <a:ext uri="{FF2B5EF4-FFF2-40B4-BE49-F238E27FC236}">
                  <a16:creationId xmlns:a16="http://schemas.microsoft.com/office/drawing/2014/main" id="{7A9FD197-F729-4175-B063-9EFE53C24FA1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4A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DAB45621-1794-447A-B0CA-B6446F031545}"/>
              </a:ext>
            </a:extLst>
          </p:cNvPr>
          <p:cNvSpPr txBox="1">
            <a:spLocks/>
          </p:cNvSpPr>
          <p:nvPr/>
        </p:nvSpPr>
        <p:spPr>
          <a:xfrm rot="16200000">
            <a:off x="-1058259" y="3134518"/>
            <a:ext cx="4958306" cy="588962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Scope Statement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CB117A-19DB-4071-8F63-B1FEBC28F1E8}"/>
              </a:ext>
            </a:extLst>
          </p:cNvPr>
          <p:cNvSpPr/>
          <p:nvPr/>
        </p:nvSpPr>
        <p:spPr>
          <a:xfrm rot="16200000">
            <a:off x="2602275" y="2954700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595FAEFF-E0A3-4FD9-B389-1E2F6526FD38}"/>
              </a:ext>
            </a:extLst>
          </p:cNvPr>
          <p:cNvSpPr/>
          <p:nvPr/>
        </p:nvSpPr>
        <p:spPr>
          <a:xfrm rot="16200000">
            <a:off x="2771775" y="3170850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28733986-C2B7-4406-A371-0FD920019A7C}"/>
              </a:ext>
            </a:extLst>
          </p:cNvPr>
          <p:cNvSpPr txBox="1">
            <a:spLocks/>
          </p:cNvSpPr>
          <p:nvPr/>
        </p:nvSpPr>
        <p:spPr>
          <a:xfrm>
            <a:off x="4169501" y="787721"/>
            <a:ext cx="2573428" cy="4298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90187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1.png">
            <a:extLst>
              <a:ext uri="{FF2B5EF4-FFF2-40B4-BE49-F238E27FC236}">
                <a16:creationId xmlns:a16="http://schemas.microsoft.com/office/drawing/2014/main" id="{C1BC76D8-1114-4B6E-BAAB-8E0AD2D9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53" y="1521483"/>
            <a:ext cx="7243931" cy="41184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Management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93AD8C-E85D-4F89-AE66-7003474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90" y="634800"/>
            <a:ext cx="1790700" cy="3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0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4AF3B2-C36F-45F2-B7DE-32BFB709BA28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Leptop">
            <a:extLst>
              <a:ext uri="{FF2B5EF4-FFF2-40B4-BE49-F238E27FC236}">
                <a16:creationId xmlns:a16="http://schemas.microsoft.com/office/drawing/2014/main" id="{7CC99D4F-6AEA-452E-BBC9-DAA694197A04}"/>
              </a:ext>
            </a:extLst>
          </p:cNvPr>
          <p:cNvGrpSpPr/>
          <p:nvPr/>
        </p:nvGrpSpPr>
        <p:grpSpPr>
          <a:xfrm>
            <a:off x="1139456" y="159259"/>
            <a:ext cx="3152775" cy="6539481"/>
            <a:chOff x="2547150" y="238125"/>
            <a:chExt cx="2525675" cy="52387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Flowchart: Merge 14">
              <a:extLst>
                <a:ext uri="{FF2B5EF4-FFF2-40B4-BE49-F238E27FC236}">
                  <a16:creationId xmlns:a16="http://schemas.microsoft.com/office/drawing/2014/main" id="{B02ED992-185B-4B61-818A-92EDFDE7C23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 w="12700" cap="flat" cmpd="sng">
              <a:solidFill>
                <a:srgbClr val="FF94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Flowchart: Merge 13">
              <a:extLst>
                <a:ext uri="{FF2B5EF4-FFF2-40B4-BE49-F238E27FC236}">
                  <a16:creationId xmlns:a16="http://schemas.microsoft.com/office/drawing/2014/main" id="{0366530B-6386-4775-B91A-4E846CDC004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 w="12700" cap="flat" cmpd="sng">
              <a:solidFill>
                <a:srgbClr val="FF94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Flowchart: Merge 12">
              <a:extLst>
                <a:ext uri="{FF2B5EF4-FFF2-40B4-BE49-F238E27FC236}">
                  <a16:creationId xmlns:a16="http://schemas.microsoft.com/office/drawing/2014/main" id="{03892C75-C220-4909-9BED-8E0C36AAFC92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 w="12700" cap="flat" cmpd="sng">
              <a:solidFill>
                <a:srgbClr val="FF94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Flowchart: Merge 11">
              <a:extLst>
                <a:ext uri="{FF2B5EF4-FFF2-40B4-BE49-F238E27FC236}">
                  <a16:creationId xmlns:a16="http://schemas.microsoft.com/office/drawing/2014/main" id="{FA0B2899-E56F-44A0-B9E2-1AA06E2F64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 w="12700" cap="flat" cmpd="sng">
              <a:solidFill>
                <a:srgbClr val="FF94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40">
            <a:extLst>
              <a:ext uri="{FF2B5EF4-FFF2-40B4-BE49-F238E27FC236}">
                <a16:creationId xmlns:a16="http://schemas.microsoft.com/office/drawing/2014/main" id="{8D113B6F-C011-45DA-A645-2427BB4EDE28}"/>
              </a:ext>
            </a:extLst>
          </p:cNvPr>
          <p:cNvSpPr/>
          <p:nvPr/>
        </p:nvSpPr>
        <p:spPr>
          <a:xfrm>
            <a:off x="1209675" y="733760"/>
            <a:ext cx="3036094" cy="539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9514821-E19E-43D9-9186-82F1F274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05" y="803693"/>
            <a:ext cx="2339735" cy="52644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4C6E8E2-FCD1-408C-9375-43EC6ED4B68B}"/>
              </a:ext>
            </a:extLst>
          </p:cNvPr>
          <p:cNvSpPr txBox="1">
            <a:spLocks/>
          </p:cNvSpPr>
          <p:nvPr/>
        </p:nvSpPr>
        <p:spPr>
          <a:xfrm>
            <a:off x="7235456" y="2576933"/>
            <a:ext cx="3886382" cy="58896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4000" dirty="0">
                <a:solidFill>
                  <a:srgbClr val="FF94AB"/>
                </a:solidFill>
                <a:latin typeface="Montserrat SemiBold" panose="00000700000000000000" pitchFamily="50" charset="0"/>
              </a:rPr>
              <a:t>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BAE837-4233-4BFA-9D76-1CBF7536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11" y="3435894"/>
            <a:ext cx="205747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74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1508551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9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-2977724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3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-6644849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-9530924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-14026724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7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D2CB0-AAFC-429A-B07B-A8BC04836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40" y="-15083999"/>
            <a:ext cx="7254410" cy="2074308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2059190" y="520863"/>
            <a:ext cx="3886382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7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BE0E7-562D-4CBB-A5FD-A6060974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33" y="1534724"/>
            <a:ext cx="7217873" cy="174807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E5F88-354F-47B4-B193-B978BF297179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FA3275-4CD9-4C3E-B748-7D19349C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694" y="2191624"/>
            <a:ext cx="9215306" cy="2474752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ntserrat Light" panose="00000400000000000000" pitchFamily="50" charset="0"/>
              </a:rPr>
              <a:t>Record</a:t>
            </a:r>
            <a:endParaRPr lang="en-ID" sz="7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18E10FA-C9C4-4202-AE4D-48491093BC9D}"/>
              </a:ext>
            </a:extLst>
          </p:cNvPr>
          <p:cNvSpPr txBox="1">
            <a:spLocks/>
          </p:cNvSpPr>
          <p:nvPr/>
        </p:nvSpPr>
        <p:spPr>
          <a:xfrm>
            <a:off x="0" y="2191624"/>
            <a:ext cx="9215306" cy="2474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pc="-1200" dirty="0">
                <a:solidFill>
                  <a:schemeClr val="bg1"/>
                </a:solidFill>
                <a:latin typeface="Montserrat SemiBold" panose="00000700000000000000" pitchFamily="50" charset="0"/>
              </a:rPr>
              <a:t>MAKEH</a:t>
            </a:r>
            <a:endParaRPr lang="en-ID" sz="7200" spc="-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60FAD474-DB9D-48CF-A06B-EF251928CF95}"/>
              </a:ext>
            </a:extLst>
          </p:cNvPr>
          <p:cNvSpPr txBox="1">
            <a:spLocks/>
          </p:cNvSpPr>
          <p:nvPr/>
        </p:nvSpPr>
        <p:spPr>
          <a:xfrm>
            <a:off x="1565362" y="13025441"/>
            <a:ext cx="2638425" cy="58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ALIF SYAHA P </a:t>
            </a:r>
            <a:r>
              <a:rPr lang="en-ID" sz="1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P</a:t>
            </a:r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K</a:t>
            </a: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A11.2018.11121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8586BD3B-C16B-4FCB-8A32-49608D805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795288"/>
                  </p:ext>
                </p:extLst>
              </p:nvPr>
            </p:nvGraphicFramePr>
            <p:xfrm>
              <a:off x="6242842" y="3262311"/>
              <a:ext cx="36000" cy="20250"/>
            </p:xfrm>
            <a:graphic>
              <a:graphicData uri="http://schemas.microsoft.com/office/powerpoint/2016/slidezoom">
                <pslz:sldZm>
                  <pslz:sldZmObj sldId="258" cId="3131857513">
                    <pslz:zmPr id="{1C78B765-BC65-4318-901E-CE68B8FBB0E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" cy="20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extLst>
                  <a:ext uri="{FF2B5EF4-FFF2-40B4-BE49-F238E27FC236}">
                    <a16:creationId xmlns:a16="http://schemas.microsoft.com/office/drawing/2014/main" id="{8586BD3B-C16B-4FCB-8A32-49608D8050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2842" y="3262311"/>
                <a:ext cx="36000" cy="202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83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BE0E7-562D-4CBB-A5FD-A6060974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33" y="-2404816"/>
            <a:ext cx="7217873" cy="174807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BE0E7-562D-4CBB-A5FD-A6060974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33" y="-5879536"/>
            <a:ext cx="7217873" cy="174807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BE0E7-562D-4CBB-A5FD-A6060974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33" y="-8066476"/>
            <a:ext cx="7217873" cy="174807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FBE0E7-562D-4CBB-A5FD-A6060974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33" y="-11861236"/>
            <a:ext cx="7217873" cy="174807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(Home)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26D4B7C-5B2D-492B-8150-CCF25269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32" y="1515673"/>
            <a:ext cx="7254410" cy="105793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Game)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26D4B7C-5B2D-492B-8150-CCF25269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32" y="-2732477"/>
            <a:ext cx="7254410" cy="105793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Game)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26D4B7C-5B2D-492B-8150-CCF25269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32" y="-4923227"/>
            <a:ext cx="7254410" cy="105793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Game)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FAB8CDF-3702-45E6-9E56-D37E4C06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58" y="1534723"/>
            <a:ext cx="7242484" cy="105619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Player)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FAB8CDF-3702-45E6-9E56-D37E4C06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58" y="-2675327"/>
            <a:ext cx="7242484" cy="105619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Player)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FAB8CDF-3702-45E6-9E56-D37E4C06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58" y="-4856552"/>
            <a:ext cx="7242484" cy="105619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</a:t>
            </a:r>
            <a:r>
              <a:rPr lang="en-ID" sz="2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Leaderboard</a:t>
            </a: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Player)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2274079-2A53-4A69-9C09-FDE0B8074F4E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6DC7-A168-4620-97C7-7023ED3E1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6787" y="1954213"/>
            <a:ext cx="2638425" cy="588962"/>
          </a:xfrm>
        </p:spPr>
        <p:txBody>
          <a:bodyPr>
            <a:norm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KRESNO AKMAL HANIF</a:t>
            </a: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C2BCE-6977-4E58-8D26-13D4754D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75" y="801436"/>
            <a:ext cx="1080000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BD96D-C1A2-49A3-9C80-E8200A70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75" y="4252664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624D6-04D3-417C-A19C-22361C76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75" y="4252664"/>
            <a:ext cx="1080000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98E73-F794-4712-A846-0CA50B7D0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75" y="4252664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F8D60-E6B8-402A-873D-0792ABA84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75" y="4252664"/>
            <a:ext cx="1080000" cy="1080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02BA9E2-BE11-4742-B710-20ED9B1EF953}"/>
              </a:ext>
            </a:extLst>
          </p:cNvPr>
          <p:cNvSpPr txBox="1">
            <a:spLocks/>
          </p:cNvSpPr>
          <p:nvPr/>
        </p:nvSpPr>
        <p:spPr>
          <a:xfrm>
            <a:off x="3725362" y="5405441"/>
            <a:ext cx="2638425" cy="58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MANUEL SETYO S </a:t>
            </a:r>
            <a:r>
              <a:rPr lang="en-ID" sz="1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S</a:t>
            </a:r>
            <a:endParaRPr lang="en-ID" sz="14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A11.2018.11122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BE82E17-90D7-4DAA-982F-EE8F14DE3FE9}"/>
              </a:ext>
            </a:extLst>
          </p:cNvPr>
          <p:cNvSpPr txBox="1">
            <a:spLocks/>
          </p:cNvSpPr>
          <p:nvPr/>
        </p:nvSpPr>
        <p:spPr>
          <a:xfrm>
            <a:off x="5885362" y="5405441"/>
            <a:ext cx="2638425" cy="58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ERICSSON DHIMAS N</a:t>
            </a: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A11.2018.11128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C05244-D1F6-4C3F-A378-F1F830931F6B}"/>
              </a:ext>
            </a:extLst>
          </p:cNvPr>
          <p:cNvSpPr txBox="1">
            <a:spLocks/>
          </p:cNvSpPr>
          <p:nvPr/>
        </p:nvSpPr>
        <p:spPr>
          <a:xfrm>
            <a:off x="8045362" y="5405441"/>
            <a:ext cx="2638425" cy="58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RIZKI FADHOL A</a:t>
            </a: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A11.2018.11135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6A03851-0B43-44B2-BE11-82E735039F98}"/>
              </a:ext>
            </a:extLst>
          </p:cNvPr>
          <p:cNvSpPr txBox="1">
            <a:spLocks/>
          </p:cNvSpPr>
          <p:nvPr/>
        </p:nvSpPr>
        <p:spPr>
          <a:xfrm>
            <a:off x="1565362" y="5405441"/>
            <a:ext cx="2638425" cy="58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ALIF SYAHA P </a:t>
            </a:r>
            <a:r>
              <a:rPr lang="en-ID" sz="1400" dirty="0" err="1">
                <a:solidFill>
                  <a:schemeClr val="bg1"/>
                </a:solidFill>
                <a:latin typeface="Montserrat SemiBold" panose="00000700000000000000" pitchFamily="50" charset="0"/>
              </a:rPr>
              <a:t>P</a:t>
            </a:r>
            <a:r>
              <a:rPr lang="en-ID" sz="1400" dirty="0">
                <a:solidFill>
                  <a:schemeClr val="bg1"/>
                </a:solidFill>
                <a:latin typeface="Montserrat SemiBold" panose="00000700000000000000" pitchFamily="50" charset="0"/>
              </a:rPr>
              <a:t> K</a:t>
            </a:r>
          </a:p>
          <a:p>
            <a:r>
              <a:rPr lang="en-ID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A11.2018.11121</a:t>
            </a:r>
          </a:p>
        </p:txBody>
      </p:sp>
      <p:cxnSp>
        <p:nvCxnSpPr>
          <p:cNvPr id="20" name="6">
            <a:extLst>
              <a:ext uri="{FF2B5EF4-FFF2-40B4-BE49-F238E27FC236}">
                <a16:creationId xmlns:a16="http://schemas.microsoft.com/office/drawing/2014/main" id="{847C70C1-79B0-4519-9391-8D6C23A628D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2543175"/>
            <a:ext cx="0" cy="8236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5">
            <a:extLst>
              <a:ext uri="{FF2B5EF4-FFF2-40B4-BE49-F238E27FC236}">
                <a16:creationId xmlns:a16="http://schemas.microsoft.com/office/drawing/2014/main" id="{9CE9F215-85D7-465D-BFFA-5629F6174EC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880050" y="3366839"/>
            <a:ext cx="4525" cy="824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4">
            <a:extLst>
              <a:ext uri="{FF2B5EF4-FFF2-40B4-BE49-F238E27FC236}">
                <a16:creationId xmlns:a16="http://schemas.microsoft.com/office/drawing/2014/main" id="{DD9B581C-638B-4A28-9020-A5778C3AFA2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044574" y="3366839"/>
            <a:ext cx="1" cy="824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3">
            <a:extLst>
              <a:ext uri="{FF2B5EF4-FFF2-40B4-BE49-F238E27FC236}">
                <a16:creationId xmlns:a16="http://schemas.microsoft.com/office/drawing/2014/main" id="{676620B4-E9E4-4092-8D80-07D4091FDCF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204574" y="3366838"/>
            <a:ext cx="1" cy="824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2">
            <a:extLst>
              <a:ext uri="{FF2B5EF4-FFF2-40B4-BE49-F238E27FC236}">
                <a16:creationId xmlns:a16="http://schemas.microsoft.com/office/drawing/2014/main" id="{32BF7B80-EF71-4107-AD5C-B8421F6B36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364574" y="3366838"/>
            <a:ext cx="1" cy="824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1">
            <a:extLst>
              <a:ext uri="{FF2B5EF4-FFF2-40B4-BE49-F238E27FC236}">
                <a16:creationId xmlns:a16="http://schemas.microsoft.com/office/drawing/2014/main" id="{DAD3560E-33C1-4AB5-B04D-6224E2658913}"/>
              </a:ext>
            </a:extLst>
          </p:cNvPr>
          <p:cNvCxnSpPr>
            <a:cxnSpLocks/>
          </p:cNvCxnSpPr>
          <p:nvPr/>
        </p:nvCxnSpPr>
        <p:spPr>
          <a:xfrm flipH="1">
            <a:off x="2880050" y="3366838"/>
            <a:ext cx="64845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7C23BD-47C0-4A6F-A4D7-69CBC7D06831}"/>
              </a:ext>
            </a:extLst>
          </p:cNvPr>
          <p:cNvSpPr/>
          <p:nvPr/>
        </p:nvSpPr>
        <p:spPr>
          <a:xfrm flipV="1">
            <a:off x="9318468" y="4144396"/>
            <a:ext cx="92212" cy="92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041DFD4-5C85-42C3-BB23-1DA4136023E4}"/>
              </a:ext>
            </a:extLst>
          </p:cNvPr>
          <p:cNvSpPr/>
          <p:nvPr/>
        </p:nvSpPr>
        <p:spPr>
          <a:xfrm flipV="1">
            <a:off x="7158468" y="4144396"/>
            <a:ext cx="92212" cy="92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1AECB0-4623-4920-AEE8-6FB7CB35C138}"/>
              </a:ext>
            </a:extLst>
          </p:cNvPr>
          <p:cNvSpPr/>
          <p:nvPr/>
        </p:nvSpPr>
        <p:spPr>
          <a:xfrm flipV="1">
            <a:off x="4998468" y="4144396"/>
            <a:ext cx="92212" cy="92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68313D-6DBD-469D-ADFD-E07676FB7354}"/>
              </a:ext>
            </a:extLst>
          </p:cNvPr>
          <p:cNvSpPr/>
          <p:nvPr/>
        </p:nvSpPr>
        <p:spPr>
          <a:xfrm flipV="1">
            <a:off x="2838880" y="4144396"/>
            <a:ext cx="92212" cy="92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B12CA1A-D0A5-44DF-83C5-9700F2EA5523}"/>
              </a:ext>
            </a:extLst>
          </p:cNvPr>
          <p:cNvSpPr/>
          <p:nvPr/>
        </p:nvSpPr>
        <p:spPr>
          <a:xfrm>
            <a:off x="6049198" y="2493781"/>
            <a:ext cx="93600" cy="93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lowchart: Merge 21">
            <a:extLst>
              <a:ext uri="{FF2B5EF4-FFF2-40B4-BE49-F238E27FC236}">
                <a16:creationId xmlns:a16="http://schemas.microsoft.com/office/drawing/2014/main" id="{5417475F-7134-479F-BDC9-3FEE6456CF54}"/>
              </a:ext>
            </a:extLst>
          </p:cNvPr>
          <p:cNvSpPr/>
          <p:nvPr/>
        </p:nvSpPr>
        <p:spPr>
          <a:xfrm>
            <a:off x="6069105" y="3346451"/>
            <a:ext cx="53787" cy="45719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185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AC1875-5367-4148-B9C4-F6B91C5F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25" y="1534722"/>
            <a:ext cx="7242484" cy="105619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(Forum)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7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AC1875-5367-4148-B9C4-F6B91C5F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25" y="-4827978"/>
            <a:ext cx="7242484" cy="105619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(Forum)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7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E24089-6FB8-410E-B7BA-9B64F4E0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1534721"/>
            <a:ext cx="7237818" cy="113844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E24089-6FB8-410E-B7BA-9B64F4E0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2541979"/>
            <a:ext cx="7237818" cy="113844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E24089-6FB8-410E-B7BA-9B64F4E0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5713804"/>
            <a:ext cx="7237818" cy="113844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7B4B0135-AC70-4DE6-9594-8BF6D2E7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07" y="1534724"/>
            <a:ext cx="7208599" cy="72649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1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7B4B0135-AC70-4DE6-9594-8BF6D2E7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07" y="-1647015"/>
            <a:ext cx="7208599" cy="72649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75DB0-5107-4112-8C36-D9C3B334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1534721"/>
            <a:ext cx="7236018" cy="1707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75DB0-5107-4112-8C36-D9C3B334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1627579"/>
            <a:ext cx="7236018" cy="1707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75DB0-5107-4112-8C36-D9C3B334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5999554"/>
            <a:ext cx="7236018" cy="1707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9231E0-81A1-44CA-A76D-80DCE4AD8664}"/>
              </a:ext>
            </a:extLst>
          </p:cNvPr>
          <p:cNvSpPr/>
          <p:nvPr/>
        </p:nvSpPr>
        <p:spPr>
          <a:xfrm>
            <a:off x="0" y="1"/>
            <a:ext cx="12191999" cy="108000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67B0A-B123-443F-B798-01D5689EE212}"/>
              </a:ext>
            </a:extLst>
          </p:cNvPr>
          <p:cNvSpPr/>
          <p:nvPr/>
        </p:nvSpPr>
        <p:spPr>
          <a:xfrm>
            <a:off x="5735999" y="720001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21BBD329-34CA-44F4-A43D-B137C02248A8}"/>
              </a:ext>
            </a:extLst>
          </p:cNvPr>
          <p:cNvSpPr/>
          <p:nvPr/>
        </p:nvSpPr>
        <p:spPr>
          <a:xfrm>
            <a:off x="5905499" y="936151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538A46-D38E-4943-A278-F71F77FD6353}"/>
              </a:ext>
            </a:extLst>
          </p:cNvPr>
          <p:cNvSpPr txBox="1">
            <a:spLocks/>
          </p:cNvSpPr>
          <p:nvPr/>
        </p:nvSpPr>
        <p:spPr>
          <a:xfrm>
            <a:off x="388847" y="245520"/>
            <a:ext cx="4958306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Charter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25B9B4-C765-45CA-800A-15966F07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847" y="1656151"/>
            <a:ext cx="11336428" cy="471607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Nama Proyek : </a:t>
            </a: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Penerapan Game Katalog di MAKEH Record</a:t>
            </a:r>
          </a:p>
          <a:p>
            <a:pPr marL="447675" algn="l"/>
            <a:endParaRPr lang="nn-NO" sz="1200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Nama Tim</a:t>
            </a: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PPL Kelompok 5</a:t>
            </a:r>
          </a:p>
          <a:p>
            <a:pPr marL="447675" algn="l"/>
            <a:endParaRPr lang="nn-NO" sz="1200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57200" indent="-457200" algn="l">
              <a:buFont typeface="+mj-lt"/>
              <a:buAutoNum type="arabicPeriod" startAt="3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Tanggal Mulai Proyek :</a:t>
            </a: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23 Maret 2021</a:t>
            </a:r>
          </a:p>
          <a:p>
            <a:pPr marL="447675" algn="l"/>
            <a:endParaRPr lang="nn-NO" sz="1200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57200" indent="-457200" algn="l">
              <a:buFont typeface="+mj-lt"/>
              <a:buAutoNum type="arabicPeriod" startAt="4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Tanggal Akhir Proyek :</a:t>
            </a: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25 Januari 2022</a:t>
            </a:r>
          </a:p>
          <a:p>
            <a:pPr marL="457200" indent="-457200" algn="l">
              <a:buFont typeface="+mj-lt"/>
              <a:buAutoNum type="arabicPeriod"/>
            </a:pPr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ID" dirty="0">
              <a:solidFill>
                <a:srgbClr val="FF94AB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2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75DB0-5107-4112-8C36-D9C3B334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10066729"/>
            <a:ext cx="7236018" cy="1707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75DB0-5107-4112-8C36-D9C3B334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91" y="-11428804"/>
            <a:ext cx="7236018" cy="1707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5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1536573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-1467888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-5508048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-9025691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-12664629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D9FF80-B3F9-4883-84A0-73D061A9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9" y="-17749814"/>
            <a:ext cx="7207494" cy="233980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UI (Post News)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96AC8FE-36D2-46EA-8AEE-A740239A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59" y="1534721"/>
            <a:ext cx="7274990" cy="40921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(Login)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C0663C-DC3B-42B0-BB52-753E49DC49E1}"/>
              </a:ext>
            </a:extLst>
          </p:cNvPr>
          <p:cNvSpPr/>
          <p:nvPr/>
        </p:nvSpPr>
        <p:spPr>
          <a:xfrm>
            <a:off x="2443472" y="1467157"/>
            <a:ext cx="7376803" cy="427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Leptop3">
            <a:extLst>
              <a:ext uri="{FF2B5EF4-FFF2-40B4-BE49-F238E27FC236}">
                <a16:creationId xmlns:a16="http://schemas.microsoft.com/office/drawing/2014/main" id="{37035BE9-7CBC-438A-ADA7-C893AF5E7F82}"/>
              </a:ext>
            </a:extLst>
          </p:cNvPr>
          <p:cNvGrpSpPr/>
          <p:nvPr/>
        </p:nvGrpSpPr>
        <p:grpSpPr>
          <a:xfrm>
            <a:off x="1449692" y="1266730"/>
            <a:ext cx="9292615" cy="4876989"/>
            <a:chOff x="1926660" y="2481659"/>
            <a:chExt cx="8338680" cy="4376341"/>
          </a:xfrm>
          <a:solidFill>
            <a:schemeClr val="bg1"/>
          </a:solidFill>
        </p:grpSpPr>
        <p:sp>
          <p:nvSpPr>
            <p:cNvPr id="17" name="Flowchart: Merge 14">
              <a:extLst>
                <a:ext uri="{FF2B5EF4-FFF2-40B4-BE49-F238E27FC236}">
                  <a16:creationId xmlns:a16="http://schemas.microsoft.com/office/drawing/2014/main" id="{A5B237AF-EAAE-4509-BCD6-6904CC67505C}"/>
                </a:ext>
              </a:extLst>
            </p:cNvPr>
            <p:cNvSpPr/>
            <p:nvPr/>
          </p:nvSpPr>
          <p:spPr>
            <a:xfrm>
              <a:off x="2608576" y="2481659"/>
              <a:ext cx="6972286" cy="415777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2540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Flowchart: Merge 13">
              <a:extLst>
                <a:ext uri="{FF2B5EF4-FFF2-40B4-BE49-F238E27FC236}">
                  <a16:creationId xmlns:a16="http://schemas.microsoft.com/office/drawing/2014/main" id="{757F6C20-76BA-43FE-8D3C-BFBC4559069B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Flowchart: Merge 12">
              <a:extLst>
                <a:ext uri="{FF2B5EF4-FFF2-40B4-BE49-F238E27FC236}">
                  <a16:creationId xmlns:a16="http://schemas.microsoft.com/office/drawing/2014/main" id="{C425AE0D-E591-4AF8-8CA5-7C6C5FF25E7A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Flowchart: Merge 11">
              <a:extLst>
                <a:ext uri="{FF2B5EF4-FFF2-40B4-BE49-F238E27FC236}">
                  <a16:creationId xmlns:a16="http://schemas.microsoft.com/office/drawing/2014/main" id="{84F2602F-3F6B-4BC0-A209-7A9C7227BCD5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905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ECAFC-680E-42D1-9DE2-E2C6AC0F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4" y="1507368"/>
            <a:ext cx="7222987" cy="40629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D74B35-096F-4CCA-9128-E116A847CDDF}"/>
              </a:ext>
            </a:extLst>
          </p:cNvPr>
          <p:cNvSpPr/>
          <p:nvPr/>
        </p:nvSpPr>
        <p:spPr>
          <a:xfrm>
            <a:off x="2393950" y="0"/>
            <a:ext cx="3702051" cy="1450747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C6DB6C-01EF-4F56-B939-9C3E3055052B}"/>
              </a:ext>
            </a:extLst>
          </p:cNvPr>
          <p:cNvSpPr/>
          <p:nvPr/>
        </p:nvSpPr>
        <p:spPr>
          <a:xfrm>
            <a:off x="2059190" y="6237545"/>
            <a:ext cx="4048078" cy="620455"/>
          </a:xfrm>
          <a:prstGeom prst="rect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80C2DB-E27D-4CE5-B5D8-DAB2F511E87A}"/>
              </a:ext>
            </a:extLst>
          </p:cNvPr>
          <p:cNvSpPr/>
          <p:nvPr/>
        </p:nvSpPr>
        <p:spPr>
          <a:xfrm>
            <a:off x="6080398" y="0"/>
            <a:ext cx="3702051" cy="141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B5752-6D24-4798-8426-0BEE3CC5AE22}"/>
              </a:ext>
            </a:extLst>
          </p:cNvPr>
          <p:cNvSpPr/>
          <p:nvPr/>
        </p:nvSpPr>
        <p:spPr>
          <a:xfrm>
            <a:off x="5745638" y="6235699"/>
            <a:ext cx="4048078" cy="620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4F0F7-B2A1-4766-A494-691547460A13}"/>
              </a:ext>
            </a:extLst>
          </p:cNvPr>
          <p:cNvSpPr/>
          <p:nvPr/>
        </p:nvSpPr>
        <p:spPr>
          <a:xfrm>
            <a:off x="2393950" y="1142354"/>
            <a:ext cx="742632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3EAA28-E275-41BD-9B57-761FB11D01B9}"/>
              </a:ext>
            </a:extLst>
          </p:cNvPr>
          <p:cNvSpPr/>
          <p:nvPr/>
        </p:nvSpPr>
        <p:spPr>
          <a:xfrm>
            <a:off x="2232409" y="6081552"/>
            <a:ext cx="7728385" cy="15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Leptop">
            <a:extLst>
              <a:ext uri="{FF2B5EF4-FFF2-40B4-BE49-F238E27FC236}">
                <a16:creationId xmlns:a16="http://schemas.microsoft.com/office/drawing/2014/main" id="{6A289091-0297-4312-9C90-6D48A2A94732}"/>
              </a:ext>
            </a:extLst>
          </p:cNvPr>
          <p:cNvGrpSpPr/>
          <p:nvPr/>
        </p:nvGrpSpPr>
        <p:grpSpPr>
          <a:xfrm>
            <a:off x="1431893" y="1266277"/>
            <a:ext cx="9291600" cy="4877442"/>
            <a:chOff x="1926660" y="2489379"/>
            <a:chExt cx="8338680" cy="4368621"/>
          </a:xfrm>
          <a:gradFill flip="none" rotWithShape="1">
            <a:gsLst>
              <a:gs pos="0">
                <a:srgbClr val="FF94AB">
                  <a:shade val="30000"/>
                  <a:satMod val="115000"/>
                </a:srgbClr>
              </a:gs>
              <a:gs pos="50000">
                <a:srgbClr val="FF94AB">
                  <a:shade val="67500"/>
                  <a:satMod val="115000"/>
                </a:srgbClr>
              </a:gs>
              <a:gs pos="100000">
                <a:srgbClr val="FF94AB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37" name="Flowchart: Merge 14">
              <a:extLst>
                <a:ext uri="{FF2B5EF4-FFF2-40B4-BE49-F238E27FC236}">
                  <a16:creationId xmlns:a16="http://schemas.microsoft.com/office/drawing/2014/main" id="{6F457371-3D52-4C94-889B-64D3848C71F7}"/>
                </a:ext>
              </a:extLst>
            </p:cNvPr>
            <p:cNvSpPr/>
            <p:nvPr/>
          </p:nvSpPr>
          <p:spPr>
            <a:xfrm>
              <a:off x="2608576" y="2489379"/>
              <a:ext cx="6972286" cy="4150058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Flowchart: Merge 13">
              <a:extLst>
                <a:ext uri="{FF2B5EF4-FFF2-40B4-BE49-F238E27FC236}">
                  <a16:creationId xmlns:a16="http://schemas.microsoft.com/office/drawing/2014/main" id="{27D5E125-1E15-4A90-9AB1-A1C5B64CFCC5}"/>
                </a:ext>
              </a:extLst>
            </p:cNvPr>
            <p:cNvSpPr/>
            <p:nvPr/>
          </p:nvSpPr>
          <p:spPr>
            <a:xfrm>
              <a:off x="1926660" y="6729434"/>
              <a:ext cx="8338680" cy="12856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Flowchart: Merge 12">
              <a:extLst>
                <a:ext uri="{FF2B5EF4-FFF2-40B4-BE49-F238E27FC236}">
                  <a16:creationId xmlns:a16="http://schemas.microsoft.com/office/drawing/2014/main" id="{498FD0B8-9158-43AE-A2DB-A75347C73A93}"/>
                </a:ext>
              </a:extLst>
            </p:cNvPr>
            <p:cNvSpPr/>
            <p:nvPr/>
          </p:nvSpPr>
          <p:spPr>
            <a:xfrm>
              <a:off x="1926660" y="6626580"/>
              <a:ext cx="8337394" cy="10285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lowchart: Merge 11">
              <a:extLst>
                <a:ext uri="{FF2B5EF4-FFF2-40B4-BE49-F238E27FC236}">
                  <a16:creationId xmlns:a16="http://schemas.microsoft.com/office/drawing/2014/main" id="{0FA56DA7-7F12-44E3-8881-C1A66B4A0998}"/>
                </a:ext>
              </a:extLst>
            </p:cNvPr>
            <p:cNvSpPr/>
            <p:nvPr/>
          </p:nvSpPr>
          <p:spPr>
            <a:xfrm>
              <a:off x="5477772" y="6626580"/>
              <a:ext cx="1221016" cy="64283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33142" y="520863"/>
            <a:ext cx="5912430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2400" dirty="0">
                <a:solidFill>
                  <a:schemeClr val="bg1"/>
                </a:solidFill>
                <a:latin typeface="Montserrat SemiBold" panose="00000700000000000000" pitchFamily="50" charset="0"/>
              </a:rPr>
              <a:t>Wireframe (Register)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8A22D37-4FA8-4595-94FB-10414ADF2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32717"/>
          <a:stretch/>
        </p:blipFill>
        <p:spPr>
          <a:xfrm>
            <a:off x="6302045" y="634800"/>
            <a:ext cx="1119596" cy="4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9231E0-81A1-44CA-A76D-80DCE4AD8664}"/>
              </a:ext>
            </a:extLst>
          </p:cNvPr>
          <p:cNvSpPr/>
          <p:nvPr/>
        </p:nvSpPr>
        <p:spPr>
          <a:xfrm>
            <a:off x="0" y="1"/>
            <a:ext cx="12191999" cy="108000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67B0A-B123-443F-B798-01D5689EE212}"/>
              </a:ext>
            </a:extLst>
          </p:cNvPr>
          <p:cNvSpPr/>
          <p:nvPr/>
        </p:nvSpPr>
        <p:spPr>
          <a:xfrm>
            <a:off x="5735999" y="720001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21BBD329-34CA-44F4-A43D-B137C02248A8}"/>
              </a:ext>
            </a:extLst>
          </p:cNvPr>
          <p:cNvSpPr/>
          <p:nvPr/>
        </p:nvSpPr>
        <p:spPr>
          <a:xfrm>
            <a:off x="5905499" y="936151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538A46-D38E-4943-A278-F71F77FD6353}"/>
              </a:ext>
            </a:extLst>
          </p:cNvPr>
          <p:cNvSpPr txBox="1">
            <a:spLocks/>
          </p:cNvSpPr>
          <p:nvPr/>
        </p:nvSpPr>
        <p:spPr>
          <a:xfrm>
            <a:off x="388847" y="245520"/>
            <a:ext cx="4958306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Charter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25B9B4-C765-45CA-800A-15966F07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847" y="1656151"/>
            <a:ext cx="11336428" cy="471607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5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Deskripsi Proyek : </a:t>
            </a:r>
          </a:p>
          <a:p>
            <a:pPr marL="447675" algn="l"/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Proyek MAKEH Record digunakan untuk katalog game board , pada proyek MAKEH Record terdapat fitur-fitur detail game, detail leaderboard didalam leaderboard terdapat detail para top player, terdapat forum diskusi untuk game tersebut. </a:t>
            </a:r>
          </a:p>
          <a:p>
            <a:pPr marL="447675" algn="l"/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MAKEH Record memberikan free akses ke seluruh user untuk bisa menampilkan detail game board. Semua data tersebut dapat di export ke file dengan format csv.</a:t>
            </a:r>
          </a:p>
        </p:txBody>
      </p:sp>
    </p:spTree>
    <p:extLst>
      <p:ext uri="{BB962C8B-B14F-4D97-AF65-F5344CB8AC3E}">
        <p14:creationId xmlns:p14="http://schemas.microsoft.com/office/powerpoint/2010/main" val="141998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, dark, display, picture frame&#10;&#10;Description automatically generated">
            <a:extLst>
              <a:ext uri="{FF2B5EF4-FFF2-40B4-BE49-F238E27FC236}">
                <a16:creationId xmlns:a16="http://schemas.microsoft.com/office/drawing/2014/main" id="{B15FA94C-02B8-4436-BFB5-02366D327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12192000" cy="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64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12192000" cy="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screen 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B43B793F-BD09-4A26-8193-FF753FE9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12192000" cy="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92ACD7-5FA8-476F-B97D-5C5E4460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310D6E-2616-475A-89ED-6A206B8C216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89818A-C56C-4709-86BF-5B29F01BA050}"/>
              </a:ext>
            </a:extLst>
          </p:cNvPr>
          <p:cNvSpPr txBox="1">
            <a:spLocks/>
          </p:cNvSpPr>
          <p:nvPr/>
        </p:nvSpPr>
        <p:spPr>
          <a:xfrm>
            <a:off x="1263650" y="1774264"/>
            <a:ext cx="100203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9600" dirty="0" err="1">
                <a:solidFill>
                  <a:schemeClr val="bg1"/>
                </a:solidFill>
                <a:latin typeface="Montserrat ExtraLight" panose="00000300000000000000" pitchFamily="50" charset="0"/>
              </a:rPr>
              <a:t>Terima</a:t>
            </a:r>
            <a:r>
              <a:rPr lang="en-ID" sz="9600" dirty="0">
                <a:solidFill>
                  <a:schemeClr val="bg1"/>
                </a:solidFill>
                <a:latin typeface="Montserrat ExtraLight" panose="00000300000000000000" pitchFamily="50" charset="0"/>
              </a:rPr>
              <a:t> Kasih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E1D37-460F-4673-B597-99ECA9423473}"/>
              </a:ext>
            </a:extLst>
          </p:cNvPr>
          <p:cNvGrpSpPr/>
          <p:nvPr/>
        </p:nvGrpSpPr>
        <p:grpSpPr>
          <a:xfrm>
            <a:off x="-255174" y="-186294"/>
            <a:ext cx="8840335" cy="4012169"/>
            <a:chOff x="-369474" y="194706"/>
            <a:chExt cx="8840335" cy="401216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347330-4B14-4699-9931-9EF629FCCBAC}"/>
                </a:ext>
              </a:extLst>
            </p:cNvPr>
            <p:cNvSpPr/>
            <p:nvPr/>
          </p:nvSpPr>
          <p:spPr>
            <a:xfrm rot="12217084" flipH="1">
              <a:off x="-369474" y="194706"/>
              <a:ext cx="8840335" cy="3921117"/>
            </a:xfrm>
            <a:prstGeom prst="arc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5F7385E-2E2E-476A-B53A-264E2C50CFC4}"/>
                </a:ext>
              </a:extLst>
            </p:cNvPr>
            <p:cNvSpPr/>
            <p:nvPr/>
          </p:nvSpPr>
          <p:spPr>
            <a:xfrm>
              <a:off x="7845425" y="3908396"/>
              <a:ext cx="320675" cy="298479"/>
            </a:xfrm>
            <a:custGeom>
              <a:avLst/>
              <a:gdLst>
                <a:gd name="connsiteX0" fmla="*/ 0 w 320675"/>
                <a:gd name="connsiteY0" fmla="*/ 60354 h 298479"/>
                <a:gd name="connsiteX1" fmla="*/ 260350 w 320675"/>
                <a:gd name="connsiteY1" fmla="*/ 15904 h 298479"/>
                <a:gd name="connsiteX2" fmla="*/ 320675 w 320675"/>
                <a:gd name="connsiteY2" fmla="*/ 298479 h 29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675" h="298479">
                  <a:moveTo>
                    <a:pt x="0" y="60354"/>
                  </a:moveTo>
                  <a:cubicBezTo>
                    <a:pt x="103452" y="18285"/>
                    <a:pt x="206904" y="-23784"/>
                    <a:pt x="260350" y="15904"/>
                  </a:cubicBezTo>
                  <a:cubicBezTo>
                    <a:pt x="313796" y="55591"/>
                    <a:pt x="317235" y="177035"/>
                    <a:pt x="320675" y="298479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9219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9231E0-81A1-44CA-A76D-80DCE4AD8664}"/>
              </a:ext>
            </a:extLst>
          </p:cNvPr>
          <p:cNvSpPr/>
          <p:nvPr/>
        </p:nvSpPr>
        <p:spPr>
          <a:xfrm>
            <a:off x="0" y="1"/>
            <a:ext cx="12191999" cy="108000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67B0A-B123-443F-B798-01D5689EE212}"/>
              </a:ext>
            </a:extLst>
          </p:cNvPr>
          <p:cNvSpPr/>
          <p:nvPr/>
        </p:nvSpPr>
        <p:spPr>
          <a:xfrm>
            <a:off x="5735999" y="720001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21BBD329-34CA-44F4-A43D-B137C02248A8}"/>
              </a:ext>
            </a:extLst>
          </p:cNvPr>
          <p:cNvSpPr/>
          <p:nvPr/>
        </p:nvSpPr>
        <p:spPr>
          <a:xfrm>
            <a:off x="5905499" y="936151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538A46-D38E-4943-A278-F71F77FD6353}"/>
              </a:ext>
            </a:extLst>
          </p:cNvPr>
          <p:cNvSpPr txBox="1">
            <a:spLocks/>
          </p:cNvSpPr>
          <p:nvPr/>
        </p:nvSpPr>
        <p:spPr>
          <a:xfrm>
            <a:off x="388847" y="245520"/>
            <a:ext cx="4958306" cy="58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Charter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25B9B4-C765-45CA-800A-15966F07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847" y="1656151"/>
            <a:ext cx="11336428" cy="471607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Stakeholder</a:t>
            </a:r>
          </a:p>
          <a:p>
            <a:pPr algn="l"/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Product Owner	:	Community Board Game Semarang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Project Sponsor	:	UDINUS, BGG Board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Project Leader	:	Kresno Akmal Hanif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Business &amp; System Analyst	:	Alif Syaha Pristyan P.K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Database Designer	:	Ericsson Dhimas Niagara 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UI Designer	:	Rizki Fadhol Ardafa 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Front-End Programmer	:	Manuel Setyo Saputro Sriwibowo</a:t>
            </a:r>
          </a:p>
          <a:p>
            <a:pPr marL="447675" algn="l">
              <a:tabLst>
                <a:tab pos="5019675" algn="l"/>
                <a:tab pos="5381625" algn="l"/>
              </a:tabLst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Back-End Programmer	:	Manuel Setyo Saputro Sriwibowo</a:t>
            </a:r>
          </a:p>
        </p:txBody>
      </p:sp>
    </p:spTree>
    <p:extLst>
      <p:ext uri="{BB962C8B-B14F-4D97-AF65-F5344CB8AC3E}">
        <p14:creationId xmlns:p14="http://schemas.microsoft.com/office/powerpoint/2010/main" val="258685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9231E0-81A1-44CA-A76D-80DCE4AD8664}"/>
              </a:ext>
            </a:extLst>
          </p:cNvPr>
          <p:cNvSpPr/>
          <p:nvPr/>
        </p:nvSpPr>
        <p:spPr>
          <a:xfrm>
            <a:off x="0" y="1"/>
            <a:ext cx="12191999" cy="108000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67B0A-B123-443F-B798-01D5689EE212}"/>
              </a:ext>
            </a:extLst>
          </p:cNvPr>
          <p:cNvSpPr/>
          <p:nvPr/>
        </p:nvSpPr>
        <p:spPr>
          <a:xfrm>
            <a:off x="5735999" y="720001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21BBD329-34CA-44F4-A43D-B137C02248A8}"/>
              </a:ext>
            </a:extLst>
          </p:cNvPr>
          <p:cNvSpPr/>
          <p:nvPr/>
        </p:nvSpPr>
        <p:spPr>
          <a:xfrm>
            <a:off x="5905499" y="936151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538A46-D38E-4943-A278-F71F77FD6353}"/>
              </a:ext>
            </a:extLst>
          </p:cNvPr>
          <p:cNvSpPr txBox="1">
            <a:spLocks/>
          </p:cNvSpPr>
          <p:nvPr/>
        </p:nvSpPr>
        <p:spPr>
          <a:xfrm>
            <a:off x="388847" y="245520"/>
            <a:ext cx="4958306" cy="588962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Scope Statement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25B9B4-C765-45CA-800A-15966F07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846" y="1656151"/>
            <a:ext cx="10984003" cy="471607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Ruang Lingkup</a:t>
            </a:r>
          </a:p>
          <a:p>
            <a:pPr algn="l"/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447675" algn="l"/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MAKEH Record adalah sistem katalog yang dikhususkan untuk me-record permainan board game secara online dapat diakses melalui website. Aplikasi ini bekerja sama dengan situs-situs permainan board game yang sudah resmi,dan untuk data pengguna kami mengambil dari database situs-situs yang mau bekerja sama dengan kami. Leaderboard yang kami sediakan akan mengalami perubahan secara berkala.</a:t>
            </a:r>
          </a:p>
        </p:txBody>
      </p:sp>
    </p:spTree>
    <p:extLst>
      <p:ext uri="{BB962C8B-B14F-4D97-AF65-F5344CB8AC3E}">
        <p14:creationId xmlns:p14="http://schemas.microsoft.com/office/powerpoint/2010/main" val="285769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9231E0-81A1-44CA-A76D-80DCE4AD8664}"/>
              </a:ext>
            </a:extLst>
          </p:cNvPr>
          <p:cNvSpPr/>
          <p:nvPr/>
        </p:nvSpPr>
        <p:spPr>
          <a:xfrm>
            <a:off x="0" y="1"/>
            <a:ext cx="12191999" cy="1080000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67B0A-B123-443F-B798-01D5689EE212}"/>
              </a:ext>
            </a:extLst>
          </p:cNvPr>
          <p:cNvSpPr/>
          <p:nvPr/>
        </p:nvSpPr>
        <p:spPr>
          <a:xfrm>
            <a:off x="5735999" y="720001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21BBD329-34CA-44F4-A43D-B137C02248A8}"/>
              </a:ext>
            </a:extLst>
          </p:cNvPr>
          <p:cNvSpPr/>
          <p:nvPr/>
        </p:nvSpPr>
        <p:spPr>
          <a:xfrm>
            <a:off x="5905499" y="936151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538A46-D38E-4943-A278-F71F77FD6353}"/>
              </a:ext>
            </a:extLst>
          </p:cNvPr>
          <p:cNvSpPr txBox="1">
            <a:spLocks/>
          </p:cNvSpPr>
          <p:nvPr/>
        </p:nvSpPr>
        <p:spPr>
          <a:xfrm>
            <a:off x="388847" y="245520"/>
            <a:ext cx="4958306" cy="588962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Scope Statement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25B9B4-C765-45CA-800A-15966F07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846" y="1656151"/>
            <a:ext cx="10984003" cy="471607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2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Deskripsi Fungsionalitas</a:t>
            </a:r>
          </a:p>
          <a:p>
            <a:pPr algn="l"/>
            <a:endParaRPr lang="nn-NO" dirty="0">
              <a:solidFill>
                <a:srgbClr val="FF94AB"/>
              </a:solidFill>
              <a:latin typeface="Montserrat" panose="00000500000000000000" pitchFamily="50" charset="0"/>
            </a:endParaRP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Makeh record sudah terhubung saat login permainan</a:t>
            </a: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Mendata score permainan</a:t>
            </a: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Menyimpan hasil permainan</a:t>
            </a: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Menyimpan data user untuk leaderboard</a:t>
            </a: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Leaderboard update otomatis jika ada pemain yang memperoleh score</a:t>
            </a:r>
          </a:p>
          <a:p>
            <a:pPr marL="790575" indent="-342900" algn="l">
              <a:buFont typeface="Wingdings" panose="05000000000000000000" pitchFamily="2" charset="2"/>
              <a:buChar char="§"/>
            </a:pPr>
            <a:r>
              <a:rPr lang="nn-NO" dirty="0">
                <a:solidFill>
                  <a:srgbClr val="FF94AB"/>
                </a:solidFill>
                <a:latin typeface="Montserrat" panose="00000500000000000000" pitchFamily="50" charset="0"/>
              </a:rPr>
              <a:t>Dapat membedakan leaderboard tiap waktu</a:t>
            </a:r>
          </a:p>
        </p:txBody>
      </p:sp>
    </p:spTree>
    <p:extLst>
      <p:ext uri="{BB962C8B-B14F-4D97-AF65-F5344CB8AC3E}">
        <p14:creationId xmlns:p14="http://schemas.microsoft.com/office/powerpoint/2010/main" val="11427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6D807C-0C95-4183-8856-BED635D8A9A6}"/>
              </a:ext>
            </a:extLst>
          </p:cNvPr>
          <p:cNvSpPr/>
          <p:nvPr/>
        </p:nvSpPr>
        <p:spPr>
          <a:xfrm>
            <a:off x="0" y="0"/>
            <a:ext cx="2962275" cy="6857999"/>
          </a:xfrm>
          <a:prstGeom prst="roundRect">
            <a:avLst>
              <a:gd name="adj" fmla="val 0"/>
            </a:avLst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AB45621-1794-447A-B0CA-B6446F031545}"/>
              </a:ext>
            </a:extLst>
          </p:cNvPr>
          <p:cNvSpPr txBox="1">
            <a:spLocks/>
          </p:cNvSpPr>
          <p:nvPr/>
        </p:nvSpPr>
        <p:spPr>
          <a:xfrm rot="16200000">
            <a:off x="-1058259" y="3134518"/>
            <a:ext cx="4958306" cy="588962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3200" dirty="0">
                <a:solidFill>
                  <a:schemeClr val="bg1"/>
                </a:solidFill>
                <a:latin typeface="Montserrat SemiBold" panose="00000700000000000000" pitchFamily="50" charset="0"/>
              </a:rPr>
              <a:t>Project Scope Statement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CB117A-19DB-4071-8F63-B1FEBC28F1E8}"/>
              </a:ext>
            </a:extLst>
          </p:cNvPr>
          <p:cNvSpPr/>
          <p:nvPr/>
        </p:nvSpPr>
        <p:spPr>
          <a:xfrm rot="16200000">
            <a:off x="2602275" y="2954700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595FAEFF-E0A3-4FD9-B389-1E2F6526FD38}"/>
              </a:ext>
            </a:extLst>
          </p:cNvPr>
          <p:cNvSpPr/>
          <p:nvPr/>
        </p:nvSpPr>
        <p:spPr>
          <a:xfrm rot="16200000">
            <a:off x="2771775" y="3170850"/>
            <a:ext cx="381000" cy="323850"/>
          </a:xfrm>
          <a:prstGeom prst="flowChartMerge">
            <a:avLst/>
          </a:prstGeom>
          <a:solidFill>
            <a:srgbClr val="FF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28733986-C2B7-4406-A371-0FD920019A7C}"/>
              </a:ext>
            </a:extLst>
          </p:cNvPr>
          <p:cNvSpPr txBox="1">
            <a:spLocks/>
          </p:cNvSpPr>
          <p:nvPr/>
        </p:nvSpPr>
        <p:spPr>
          <a:xfrm>
            <a:off x="4209174" y="734934"/>
            <a:ext cx="4764950" cy="42982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nn-NO" dirty="0">
                <a:solidFill>
                  <a:srgbClr val="FF94AB"/>
                </a:solidFill>
                <a:latin typeface="Montserrat SemiBold" panose="00000700000000000000" pitchFamily="50" charset="0"/>
              </a:rPr>
              <a:t>Work Breakdown Structure</a:t>
            </a:r>
          </a:p>
        </p:txBody>
      </p:sp>
      <p:grpSp>
        <p:nvGrpSpPr>
          <p:cNvPr id="23" name="Leptop">
            <a:extLst>
              <a:ext uri="{FF2B5EF4-FFF2-40B4-BE49-F238E27FC236}">
                <a16:creationId xmlns:a16="http://schemas.microsoft.com/office/drawing/2014/main" id="{F221BB1C-2A10-4AA5-BF41-4F8A59EB2CE2}"/>
              </a:ext>
            </a:extLst>
          </p:cNvPr>
          <p:cNvGrpSpPr/>
          <p:nvPr/>
        </p:nvGrpSpPr>
        <p:grpSpPr>
          <a:xfrm>
            <a:off x="4209681" y="1200990"/>
            <a:ext cx="6855907" cy="5066459"/>
            <a:chOff x="1190984" y="1129551"/>
            <a:chExt cx="4872546" cy="3600770"/>
          </a:xfrm>
          <a:solidFill>
            <a:srgbClr val="FF94AB"/>
          </a:solidFill>
        </p:grpSpPr>
        <p:sp>
          <p:nvSpPr>
            <p:cNvPr id="24" name="Flowchart: Merge 14">
              <a:extLst>
                <a:ext uri="{FF2B5EF4-FFF2-40B4-BE49-F238E27FC236}">
                  <a16:creationId xmlns:a16="http://schemas.microsoft.com/office/drawing/2014/main" id="{F2F78B69-B03F-4A98-BAD0-1CBFA909D909}"/>
                </a:ext>
              </a:extLst>
            </p:cNvPr>
            <p:cNvSpPr/>
            <p:nvPr/>
          </p:nvSpPr>
          <p:spPr>
            <a:xfrm>
              <a:off x="1190984" y="1129551"/>
              <a:ext cx="4872546" cy="360077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Flowchart: Merge 13">
              <a:extLst>
                <a:ext uri="{FF2B5EF4-FFF2-40B4-BE49-F238E27FC236}">
                  <a16:creationId xmlns:a16="http://schemas.microsoft.com/office/drawing/2014/main" id="{D1FECA50-1F27-45B0-9C69-904A65C812BC}"/>
                </a:ext>
              </a:extLst>
            </p:cNvPr>
            <p:cNvSpPr/>
            <p:nvPr/>
          </p:nvSpPr>
          <p:spPr>
            <a:xfrm>
              <a:off x="3487669" y="4474966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Flowchart: Merge 12">
              <a:extLst>
                <a:ext uri="{FF2B5EF4-FFF2-40B4-BE49-F238E27FC236}">
                  <a16:creationId xmlns:a16="http://schemas.microsoft.com/office/drawing/2014/main" id="{5AD87E93-B31C-4F94-A622-C4C63CCAA118}"/>
                </a:ext>
              </a:extLst>
            </p:cNvPr>
            <p:cNvSpPr/>
            <p:nvPr/>
          </p:nvSpPr>
          <p:spPr>
            <a:xfrm>
              <a:off x="3556969" y="1291141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Flowchart: Merge 11">
              <a:extLst>
                <a:ext uri="{FF2B5EF4-FFF2-40B4-BE49-F238E27FC236}">
                  <a16:creationId xmlns:a16="http://schemas.microsoft.com/office/drawing/2014/main" id="{44AD1DAE-B314-43E0-B797-80F9C2932534}"/>
                </a:ext>
              </a:extLst>
            </p:cNvPr>
            <p:cNvSpPr/>
            <p:nvPr/>
          </p:nvSpPr>
          <p:spPr>
            <a:xfrm>
              <a:off x="3667519" y="1268641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image1.png">
            <a:extLst>
              <a:ext uri="{FF2B5EF4-FFF2-40B4-BE49-F238E27FC236}">
                <a16:creationId xmlns:a16="http://schemas.microsoft.com/office/drawing/2014/main" id="{BF9C322C-F62B-4AFC-9DE9-CE3806ED3C9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776273" y="1732156"/>
            <a:ext cx="5824381" cy="39625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423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487</Words>
  <Application>Microsoft Office PowerPoint</Application>
  <PresentationFormat>Widescreen</PresentationFormat>
  <Paragraphs>102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Montserrat</vt:lpstr>
      <vt:lpstr>Montserrat ExtraLight</vt:lpstr>
      <vt:lpstr>Montserrat Light</vt:lpstr>
      <vt:lpstr>Montserrat SemiBold</vt:lpstr>
      <vt:lpstr>Wingdings</vt:lpstr>
      <vt:lpstr>Office Theme</vt:lpstr>
      <vt:lpstr>Record</vt:lpstr>
      <vt:lpstr>Record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Setyo</dc:creator>
  <cp:lastModifiedBy>Manuel Setyo</cp:lastModifiedBy>
  <cp:revision>1</cp:revision>
  <dcterms:created xsi:type="dcterms:W3CDTF">2021-04-25T05:02:39Z</dcterms:created>
  <dcterms:modified xsi:type="dcterms:W3CDTF">2021-04-28T17:17:56Z</dcterms:modified>
</cp:coreProperties>
</file>